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57" r:id="rId2"/>
  </p:sldMasterIdLst>
  <p:notesMasterIdLst>
    <p:notesMasterId r:id="rId13"/>
  </p:notesMasterIdLst>
  <p:handoutMasterIdLst>
    <p:handoutMasterId r:id="rId14"/>
  </p:handoutMasterIdLst>
  <p:sldIdLst>
    <p:sldId id="267" r:id="rId3"/>
    <p:sldId id="270" r:id="rId4"/>
    <p:sldId id="277" r:id="rId5"/>
    <p:sldId id="271" r:id="rId6"/>
    <p:sldId id="278" r:id="rId7"/>
    <p:sldId id="272" r:id="rId8"/>
    <p:sldId id="273" r:id="rId9"/>
    <p:sldId id="274" r:id="rId10"/>
    <p:sldId id="275" r:id="rId11"/>
    <p:sldId id="276" r:id="rId12"/>
  </p:sldIdLst>
  <p:sldSz cx="12192000"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682"/>
    <p:restoredTop sz="94694"/>
  </p:normalViewPr>
  <p:slideViewPr>
    <p:cSldViewPr snapToGrid="0" snapToObjects="1">
      <p:cViewPr>
        <p:scale>
          <a:sx n="105" d="100"/>
          <a:sy n="105" d="100"/>
        </p:scale>
        <p:origin x="704" y="1200"/>
      </p:cViewPr>
      <p:guideLst/>
    </p:cSldViewPr>
  </p:slideViewPr>
  <p:notesTextViewPr>
    <p:cViewPr>
      <p:scale>
        <a:sx n="1" d="1"/>
        <a:sy n="1" d="1"/>
      </p:scale>
      <p:origin x="0" y="0"/>
    </p:cViewPr>
  </p:notesTextViewPr>
  <p:notesViewPr>
    <p:cSldViewPr snapToGrid="0" snapToObjects="1">
      <p:cViewPr varScale="1">
        <p:scale>
          <a:sx n="155" d="100"/>
          <a:sy n="155" d="100"/>
        </p:scale>
        <p:origin x="5984" y="20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2425C8D-C5AF-9F4F-9E24-5C2DC72753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021E46C-AA4E-214A-A45C-A09C6AE0B0E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A7442EA-0DF9-924B-8435-17D563E57ACA}" type="datetimeFigureOut">
              <a:rPr lang="en-US" smtClean="0"/>
              <a:t>1/18/21</a:t>
            </a:fld>
            <a:endParaRPr lang="en-US"/>
          </a:p>
        </p:txBody>
      </p:sp>
      <p:sp>
        <p:nvSpPr>
          <p:cNvPr id="4" name="Footer Placeholder 3">
            <a:extLst>
              <a:ext uri="{FF2B5EF4-FFF2-40B4-BE49-F238E27FC236}">
                <a16:creationId xmlns:a16="http://schemas.microsoft.com/office/drawing/2014/main" id="{40AAFBB1-2BB3-DA46-A158-0722D5A3105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A7D7EA5-B09A-264C-ABF4-E27232AD2E1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6321C2-EC5F-E04A-AFC0-A1F418A559B9}" type="slidenum">
              <a:rPr lang="en-US" smtClean="0"/>
              <a:t>‹#›</a:t>
            </a:fld>
            <a:endParaRPr lang="en-US"/>
          </a:p>
        </p:txBody>
      </p:sp>
    </p:spTree>
    <p:extLst>
      <p:ext uri="{BB962C8B-B14F-4D97-AF65-F5344CB8AC3E}">
        <p14:creationId xmlns:p14="http://schemas.microsoft.com/office/powerpoint/2010/main" val="1946381421"/>
      </p:ext>
    </p:extLst>
  </p:cSld>
  <p:clrMap bg1="lt1" tx1="dk1" bg2="lt2" tx2="dk2" accent1="accent1" accent2="accent2" accent3="accent3" accent4="accent4" accent5="accent5" accent6="accent6" hlink="hlink" folHlink="folHlink"/>
</p:handoutMaster>
</file>

<file path=ppt/media/image1.tiff>
</file>

<file path=ppt/media/image10.png>
</file>

<file path=ppt/media/image2.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C955B6-3D2D-2944-B7F4-FE074C92CB41}" type="datetimeFigureOut">
              <a:rPr lang="en-US" smtClean="0"/>
              <a:t>1/18/21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46ACD0-BE8A-3D4B-8E89-B0E6ACFF594E}" type="slidenum">
              <a:rPr lang="en-US" smtClean="0"/>
              <a:t>‹#›</a:t>
            </a:fld>
            <a:endParaRPr lang="en-US"/>
          </a:p>
        </p:txBody>
      </p:sp>
    </p:spTree>
    <p:extLst>
      <p:ext uri="{BB962C8B-B14F-4D97-AF65-F5344CB8AC3E}">
        <p14:creationId xmlns:p14="http://schemas.microsoft.com/office/powerpoint/2010/main" val="3859273248"/>
      </p:ext>
    </p:extLst>
  </p:cSld>
  <p:clrMap bg1="lt1" tx1="dk1" bg2="lt2" tx2="dk2" accent1="accent1" accent2="accent2" accent3="accent3" accent4="accent4" accent5="accent5" accent6="accent6" hlink="hlink" folHlink="folHlink"/>
  <p:notesStyle>
    <a:lvl1pPr marL="0" algn="l" defTabSz="914363" rtl="0" eaLnBrk="1" latinLnBrk="0" hangingPunct="1">
      <a:defRPr sz="1200" kern="1200">
        <a:solidFill>
          <a:schemeClr val="tx1"/>
        </a:solidFill>
        <a:latin typeface="+mn-lt"/>
        <a:ea typeface="+mn-ea"/>
        <a:cs typeface="+mn-cs"/>
      </a:defRPr>
    </a:lvl1pPr>
    <a:lvl2pPr marL="457182" algn="l" defTabSz="914363" rtl="0" eaLnBrk="1" latinLnBrk="0" hangingPunct="1">
      <a:defRPr sz="1200" kern="1200">
        <a:solidFill>
          <a:schemeClr val="tx1"/>
        </a:solidFill>
        <a:latin typeface="+mn-lt"/>
        <a:ea typeface="+mn-ea"/>
        <a:cs typeface="+mn-cs"/>
      </a:defRPr>
    </a:lvl2pPr>
    <a:lvl3pPr marL="914363" algn="l" defTabSz="914363" rtl="0" eaLnBrk="1" latinLnBrk="0" hangingPunct="1">
      <a:defRPr sz="1200" kern="1200">
        <a:solidFill>
          <a:schemeClr val="tx1"/>
        </a:solidFill>
        <a:latin typeface="+mn-lt"/>
        <a:ea typeface="+mn-ea"/>
        <a:cs typeface="+mn-cs"/>
      </a:defRPr>
    </a:lvl3pPr>
    <a:lvl4pPr marL="1371545" algn="l" defTabSz="914363" rtl="0" eaLnBrk="1" latinLnBrk="0" hangingPunct="1">
      <a:defRPr sz="1200" kern="1200">
        <a:solidFill>
          <a:schemeClr val="tx1"/>
        </a:solidFill>
        <a:latin typeface="+mn-lt"/>
        <a:ea typeface="+mn-ea"/>
        <a:cs typeface="+mn-cs"/>
      </a:defRPr>
    </a:lvl4pPr>
    <a:lvl5pPr marL="1828727" algn="l" defTabSz="914363" rtl="0" eaLnBrk="1" latinLnBrk="0" hangingPunct="1">
      <a:defRPr sz="1200" kern="1200">
        <a:solidFill>
          <a:schemeClr val="tx1"/>
        </a:solidFill>
        <a:latin typeface="+mn-lt"/>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E976E31-1EA1-274A-A1AD-5915E61D3EEC}"/>
              </a:ext>
            </a:extLst>
          </p:cNvPr>
          <p:cNvSpPr/>
          <p:nvPr userDrawn="1"/>
        </p:nvSpPr>
        <p:spPr>
          <a:xfrm>
            <a:off x="10010233" y="0"/>
            <a:ext cx="2183587" cy="6858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4"/>
          </a:p>
        </p:txBody>
      </p:sp>
      <p:pic>
        <p:nvPicPr>
          <p:cNvPr id="3" name="Picture 2">
            <a:extLst>
              <a:ext uri="{FF2B5EF4-FFF2-40B4-BE49-F238E27FC236}">
                <a16:creationId xmlns:a16="http://schemas.microsoft.com/office/drawing/2014/main" id="{39CA656E-0DCD-5F48-9EC0-BAE780F961FC}"/>
              </a:ext>
            </a:extLst>
          </p:cNvPr>
          <p:cNvPicPr>
            <a:picLocks noChangeAspect="1"/>
          </p:cNvPicPr>
          <p:nvPr userDrawn="1"/>
        </p:nvPicPr>
        <p:blipFill>
          <a:blip r:embed="rId2"/>
          <a:stretch>
            <a:fillRect/>
          </a:stretch>
        </p:blipFill>
        <p:spPr>
          <a:xfrm>
            <a:off x="10552600" y="365659"/>
            <a:ext cx="1263480" cy="1478382"/>
          </a:xfrm>
          <a:prstGeom prst="rect">
            <a:avLst/>
          </a:prstGeom>
        </p:spPr>
      </p:pic>
      <p:pic>
        <p:nvPicPr>
          <p:cNvPr id="12" name="Picture 11">
            <a:extLst>
              <a:ext uri="{FF2B5EF4-FFF2-40B4-BE49-F238E27FC236}">
                <a16:creationId xmlns:a16="http://schemas.microsoft.com/office/drawing/2014/main" id="{7DB5438A-26C2-D043-A6BF-720C268A4443}"/>
              </a:ext>
            </a:extLst>
          </p:cNvPr>
          <p:cNvPicPr>
            <a:picLocks noChangeAspect="1"/>
          </p:cNvPicPr>
          <p:nvPr userDrawn="1"/>
        </p:nvPicPr>
        <p:blipFill rotWithShape="1">
          <a:blip r:embed="rId3"/>
          <a:srcRect t="2897" b="6337"/>
          <a:stretch/>
        </p:blipFill>
        <p:spPr>
          <a:xfrm>
            <a:off x="1714501" y="0"/>
            <a:ext cx="6992620" cy="6858000"/>
          </a:xfrm>
          <a:prstGeom prst="rect">
            <a:avLst/>
          </a:prstGeom>
        </p:spPr>
      </p:pic>
    </p:spTree>
    <p:extLst>
      <p:ext uri="{BB962C8B-B14F-4D97-AF65-F5344CB8AC3E}">
        <p14:creationId xmlns:p14="http://schemas.microsoft.com/office/powerpoint/2010/main" val="3319605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2576F-52A6-6A44-9770-E1FD988B3D0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59FF5B4-B83A-E144-BAE0-E7544E1E695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3AFC242-86EB-0B4D-9A9C-047E4CC29E8F}"/>
              </a:ext>
            </a:extLst>
          </p:cNvPr>
          <p:cNvSpPr>
            <a:spLocks noGrp="1"/>
          </p:cNvSpPr>
          <p:nvPr>
            <p:ph type="dt" sz="half" idx="10"/>
          </p:nvPr>
        </p:nvSpPr>
        <p:spPr/>
        <p:txBody>
          <a:bodyPr/>
          <a:lstStyle/>
          <a:p>
            <a:fld id="{3D80960B-9B8C-714C-BBC0-2546AD7FAB00}" type="datetimeFigureOut">
              <a:rPr lang="en-US" smtClean="0"/>
              <a:t>1/18/21</a:t>
            </a:fld>
            <a:endParaRPr lang="en-US"/>
          </a:p>
        </p:txBody>
      </p:sp>
      <p:sp>
        <p:nvSpPr>
          <p:cNvPr id="5" name="Footer Placeholder 4">
            <a:extLst>
              <a:ext uri="{FF2B5EF4-FFF2-40B4-BE49-F238E27FC236}">
                <a16:creationId xmlns:a16="http://schemas.microsoft.com/office/drawing/2014/main" id="{D22D9D39-A957-AF48-A681-2A17A3D30A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B93B4E-0B0C-0345-98D9-4B24C5F0D6A9}"/>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4273901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CD77F-2D1E-D34E-82F2-2DF7A7684D50}"/>
              </a:ext>
            </a:extLst>
          </p:cNvPr>
          <p:cNvSpPr>
            <a:spLocks noGrp="1"/>
          </p:cNvSpPr>
          <p:nvPr>
            <p:ph type="title"/>
          </p:nvPr>
        </p:nvSpPr>
        <p:spPr>
          <a:xfrm>
            <a:off x="831851" y="1709739"/>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BC21B118-8329-2547-A701-0D75FF18327E}"/>
              </a:ext>
            </a:extLst>
          </p:cNvPr>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EF1D7A6-8B3A-724A-A503-F2835F9DDB9F}"/>
              </a:ext>
            </a:extLst>
          </p:cNvPr>
          <p:cNvSpPr>
            <a:spLocks noGrp="1"/>
          </p:cNvSpPr>
          <p:nvPr>
            <p:ph type="dt" sz="half" idx="10"/>
          </p:nvPr>
        </p:nvSpPr>
        <p:spPr/>
        <p:txBody>
          <a:bodyPr/>
          <a:lstStyle/>
          <a:p>
            <a:fld id="{3D80960B-9B8C-714C-BBC0-2546AD7FAB00}" type="datetimeFigureOut">
              <a:rPr lang="en-US" smtClean="0"/>
              <a:t>1/18/21</a:t>
            </a:fld>
            <a:endParaRPr lang="en-US"/>
          </a:p>
        </p:txBody>
      </p:sp>
      <p:sp>
        <p:nvSpPr>
          <p:cNvPr id="5" name="Footer Placeholder 4">
            <a:extLst>
              <a:ext uri="{FF2B5EF4-FFF2-40B4-BE49-F238E27FC236}">
                <a16:creationId xmlns:a16="http://schemas.microsoft.com/office/drawing/2014/main" id="{143B243E-EEA7-174A-B059-5F806489D7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FDD662-1A8F-E248-AB28-EAFB7DA3D659}"/>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827880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FFFD2-2617-A74F-9D83-C4D004954E8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22C1616-2DE5-8048-90DC-A0C829DFE447}"/>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F7971343-B6E8-BD43-BE2C-22A4061CCD3F}"/>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D6B5024D-C582-334B-94AD-90E1339D2008}"/>
              </a:ext>
            </a:extLst>
          </p:cNvPr>
          <p:cNvSpPr>
            <a:spLocks noGrp="1"/>
          </p:cNvSpPr>
          <p:nvPr>
            <p:ph type="dt" sz="half" idx="10"/>
          </p:nvPr>
        </p:nvSpPr>
        <p:spPr/>
        <p:txBody>
          <a:bodyPr/>
          <a:lstStyle/>
          <a:p>
            <a:fld id="{3D80960B-9B8C-714C-BBC0-2546AD7FAB00}" type="datetimeFigureOut">
              <a:rPr lang="en-US" smtClean="0"/>
              <a:t>1/18/21</a:t>
            </a:fld>
            <a:endParaRPr lang="en-US"/>
          </a:p>
        </p:txBody>
      </p:sp>
      <p:sp>
        <p:nvSpPr>
          <p:cNvPr id="6" name="Footer Placeholder 5">
            <a:extLst>
              <a:ext uri="{FF2B5EF4-FFF2-40B4-BE49-F238E27FC236}">
                <a16:creationId xmlns:a16="http://schemas.microsoft.com/office/drawing/2014/main" id="{BFCD3B62-B8F9-4843-BD99-C72455EE4E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B6F2EE-CF6F-4345-A039-1B40F63487BF}"/>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7548023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340F2-8632-B244-858D-B5A7AF9A6682}"/>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0C2D3F6-BB18-F14E-8D35-FD649E1188F6}"/>
              </a:ext>
            </a:extLst>
          </p:cNvPr>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BC798A8-CAFE-424D-B0A5-C3DC3F074F84}"/>
              </a:ext>
            </a:extLst>
          </p:cNvPr>
          <p:cNvSpPr>
            <a:spLocks noGrp="1"/>
          </p:cNvSpPr>
          <p:nvPr>
            <p:ph sz="half" idx="2"/>
          </p:nvPr>
        </p:nvSpPr>
        <p:spPr>
          <a:xfrm>
            <a:off x="839789" y="2505076"/>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E38559B9-5FB8-D04E-A852-693D627F4A55}"/>
              </a:ext>
            </a:extLst>
          </p:cNvPr>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FE3C5EF-AA28-8640-800F-F17F871ADB1E}"/>
              </a:ext>
            </a:extLst>
          </p:cNvPr>
          <p:cNvSpPr>
            <a:spLocks noGrp="1"/>
          </p:cNvSpPr>
          <p:nvPr>
            <p:ph sz="quarter" idx="4"/>
          </p:nvPr>
        </p:nvSpPr>
        <p:spPr>
          <a:xfrm>
            <a:off x="6172201" y="2505076"/>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859E43BD-555B-0149-94B5-2CC0FC0C1EC8}"/>
              </a:ext>
            </a:extLst>
          </p:cNvPr>
          <p:cNvSpPr>
            <a:spLocks noGrp="1"/>
          </p:cNvSpPr>
          <p:nvPr>
            <p:ph type="dt" sz="half" idx="10"/>
          </p:nvPr>
        </p:nvSpPr>
        <p:spPr/>
        <p:txBody>
          <a:bodyPr/>
          <a:lstStyle/>
          <a:p>
            <a:fld id="{3D80960B-9B8C-714C-BBC0-2546AD7FAB00}" type="datetimeFigureOut">
              <a:rPr lang="en-US" smtClean="0"/>
              <a:t>1/18/21</a:t>
            </a:fld>
            <a:endParaRPr lang="en-US"/>
          </a:p>
        </p:txBody>
      </p:sp>
      <p:sp>
        <p:nvSpPr>
          <p:cNvPr id="8" name="Footer Placeholder 7">
            <a:extLst>
              <a:ext uri="{FF2B5EF4-FFF2-40B4-BE49-F238E27FC236}">
                <a16:creationId xmlns:a16="http://schemas.microsoft.com/office/drawing/2014/main" id="{4D9454A0-E619-424A-BEA9-5C1C9987983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5BD3496-97C5-B448-AF5C-D00B11C7FC3B}"/>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30411466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5765B-D070-854F-9477-DBF48AF4CDB3}"/>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7A9D1A6-626E-5E45-9CD6-50DB8C8814BE}"/>
              </a:ext>
            </a:extLst>
          </p:cNvPr>
          <p:cNvSpPr>
            <a:spLocks noGrp="1"/>
          </p:cNvSpPr>
          <p:nvPr>
            <p:ph type="dt" sz="half" idx="10"/>
          </p:nvPr>
        </p:nvSpPr>
        <p:spPr/>
        <p:txBody>
          <a:bodyPr/>
          <a:lstStyle/>
          <a:p>
            <a:fld id="{3D80960B-9B8C-714C-BBC0-2546AD7FAB00}" type="datetimeFigureOut">
              <a:rPr lang="en-US" smtClean="0"/>
              <a:t>1/18/21</a:t>
            </a:fld>
            <a:endParaRPr lang="en-US"/>
          </a:p>
        </p:txBody>
      </p:sp>
      <p:sp>
        <p:nvSpPr>
          <p:cNvPr id="4" name="Footer Placeholder 3">
            <a:extLst>
              <a:ext uri="{FF2B5EF4-FFF2-40B4-BE49-F238E27FC236}">
                <a16:creationId xmlns:a16="http://schemas.microsoft.com/office/drawing/2014/main" id="{1B38D2A2-5CAA-F343-A52F-AEB7B0D6028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B461A9A-389E-BB43-B950-27ECB22D0471}"/>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4527412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14C4AEA-4CDB-0445-BD1F-DCC399E4586D}"/>
              </a:ext>
            </a:extLst>
          </p:cNvPr>
          <p:cNvSpPr>
            <a:spLocks noGrp="1"/>
          </p:cNvSpPr>
          <p:nvPr>
            <p:ph type="dt" sz="half" idx="10"/>
          </p:nvPr>
        </p:nvSpPr>
        <p:spPr/>
        <p:txBody>
          <a:bodyPr/>
          <a:lstStyle/>
          <a:p>
            <a:fld id="{3D80960B-9B8C-714C-BBC0-2546AD7FAB00}" type="datetimeFigureOut">
              <a:rPr lang="en-US" smtClean="0"/>
              <a:t>1/18/21</a:t>
            </a:fld>
            <a:endParaRPr lang="en-US"/>
          </a:p>
        </p:txBody>
      </p:sp>
      <p:sp>
        <p:nvSpPr>
          <p:cNvPr id="3" name="Footer Placeholder 2">
            <a:extLst>
              <a:ext uri="{FF2B5EF4-FFF2-40B4-BE49-F238E27FC236}">
                <a16:creationId xmlns:a16="http://schemas.microsoft.com/office/drawing/2014/main" id="{7D1DDEF3-FDA5-1E41-902C-3526329ABB5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455A0A2-E1F0-E04B-B731-0A2CC7A5AB80}"/>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41586273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89322-9A51-CF47-9BCE-8A27422807A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B07212E-11F3-7146-8330-7492C05E118A}"/>
              </a:ext>
            </a:extLst>
          </p:cNvPr>
          <p:cNvSpPr>
            <a:spLocks noGrp="1"/>
          </p:cNvSpPr>
          <p:nvPr>
            <p:ph idx="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11C7CE0A-6B60-3742-93AD-23A209CBBF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9A14E38-BB51-F54A-9AD2-6AAFF8A8D1A8}"/>
              </a:ext>
            </a:extLst>
          </p:cNvPr>
          <p:cNvSpPr>
            <a:spLocks noGrp="1"/>
          </p:cNvSpPr>
          <p:nvPr>
            <p:ph type="dt" sz="half" idx="10"/>
          </p:nvPr>
        </p:nvSpPr>
        <p:spPr/>
        <p:txBody>
          <a:bodyPr/>
          <a:lstStyle/>
          <a:p>
            <a:fld id="{3D80960B-9B8C-714C-BBC0-2546AD7FAB00}" type="datetimeFigureOut">
              <a:rPr lang="en-US" smtClean="0"/>
              <a:t>1/18/21</a:t>
            </a:fld>
            <a:endParaRPr lang="en-US"/>
          </a:p>
        </p:txBody>
      </p:sp>
      <p:sp>
        <p:nvSpPr>
          <p:cNvPr id="6" name="Footer Placeholder 5">
            <a:extLst>
              <a:ext uri="{FF2B5EF4-FFF2-40B4-BE49-F238E27FC236}">
                <a16:creationId xmlns:a16="http://schemas.microsoft.com/office/drawing/2014/main" id="{361B5788-2A39-084B-90DD-A819257FB5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9CEF53-4D31-8242-83DE-62BD51DF3268}"/>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22497710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A7907-E5FB-184A-8D4C-E7F0363B73B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DF59D33F-34E1-2B4C-92CA-04B6FBAF0AD9}"/>
              </a:ext>
            </a:extLst>
          </p:cNvPr>
          <p:cNvSpPr>
            <a:spLocks noGrp="1"/>
          </p:cNvSpPr>
          <p:nvPr>
            <p:ph type="pic" idx="1"/>
          </p:nvPr>
        </p:nvSpPr>
        <p:spPr>
          <a:xfrm>
            <a:off x="5183188"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1626CAB-22B4-C148-B72D-D92D3A07F5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8593C9D-DD6D-364A-8DD3-53A1DB01D5EE}"/>
              </a:ext>
            </a:extLst>
          </p:cNvPr>
          <p:cNvSpPr>
            <a:spLocks noGrp="1"/>
          </p:cNvSpPr>
          <p:nvPr>
            <p:ph type="dt" sz="half" idx="10"/>
          </p:nvPr>
        </p:nvSpPr>
        <p:spPr/>
        <p:txBody>
          <a:bodyPr/>
          <a:lstStyle/>
          <a:p>
            <a:fld id="{3D80960B-9B8C-714C-BBC0-2546AD7FAB00}" type="datetimeFigureOut">
              <a:rPr lang="en-US" smtClean="0"/>
              <a:t>1/18/21</a:t>
            </a:fld>
            <a:endParaRPr lang="en-US"/>
          </a:p>
        </p:txBody>
      </p:sp>
      <p:sp>
        <p:nvSpPr>
          <p:cNvPr id="6" name="Footer Placeholder 5">
            <a:extLst>
              <a:ext uri="{FF2B5EF4-FFF2-40B4-BE49-F238E27FC236}">
                <a16:creationId xmlns:a16="http://schemas.microsoft.com/office/drawing/2014/main" id="{6E97C8B4-E587-0847-9656-D1322F6298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F481EB-E9D2-004D-90CA-CAB413ABAD81}"/>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10252333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093C4-06D5-D846-9EC4-5C6DBC48A3A0}"/>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858AC8C-69E6-1F44-A7E6-E36E3B5B1F8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C9DAAA2-1001-A447-B169-6BC6A3A9B97C}"/>
              </a:ext>
            </a:extLst>
          </p:cNvPr>
          <p:cNvSpPr>
            <a:spLocks noGrp="1"/>
          </p:cNvSpPr>
          <p:nvPr>
            <p:ph type="dt" sz="half" idx="10"/>
          </p:nvPr>
        </p:nvSpPr>
        <p:spPr/>
        <p:txBody>
          <a:bodyPr/>
          <a:lstStyle/>
          <a:p>
            <a:fld id="{3D80960B-9B8C-714C-BBC0-2546AD7FAB00}" type="datetimeFigureOut">
              <a:rPr lang="en-US" smtClean="0"/>
              <a:t>1/18/21</a:t>
            </a:fld>
            <a:endParaRPr lang="en-US"/>
          </a:p>
        </p:txBody>
      </p:sp>
      <p:sp>
        <p:nvSpPr>
          <p:cNvPr id="5" name="Footer Placeholder 4">
            <a:extLst>
              <a:ext uri="{FF2B5EF4-FFF2-40B4-BE49-F238E27FC236}">
                <a16:creationId xmlns:a16="http://schemas.microsoft.com/office/drawing/2014/main" id="{14E54475-6876-C74F-A4D6-E016065AB4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F69DEA-0A87-7A49-A7C7-DAFF59125FF8}"/>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24409448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EBAEFB-AAD7-744A-B66F-3F55FAB63E7D}"/>
              </a:ext>
            </a:extLst>
          </p:cNvPr>
          <p:cNvSpPr>
            <a:spLocks noGrp="1"/>
          </p:cNvSpPr>
          <p:nvPr>
            <p:ph type="title" orient="vert"/>
          </p:nvPr>
        </p:nvSpPr>
        <p:spPr>
          <a:xfrm>
            <a:off x="8724901"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E15C8CE-5363-144E-B73C-9ACEA0F0232A}"/>
              </a:ext>
            </a:extLst>
          </p:cNvPr>
          <p:cNvSpPr>
            <a:spLocks noGrp="1"/>
          </p:cNvSpPr>
          <p:nvPr>
            <p:ph type="body" orient="vert" idx="1"/>
          </p:nvPr>
        </p:nvSpPr>
        <p:spPr>
          <a:xfrm>
            <a:off x="838201"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41D23BB-0E7F-D643-81C6-4B31CE85ECA5}"/>
              </a:ext>
            </a:extLst>
          </p:cNvPr>
          <p:cNvSpPr>
            <a:spLocks noGrp="1"/>
          </p:cNvSpPr>
          <p:nvPr>
            <p:ph type="dt" sz="half" idx="10"/>
          </p:nvPr>
        </p:nvSpPr>
        <p:spPr/>
        <p:txBody>
          <a:bodyPr/>
          <a:lstStyle/>
          <a:p>
            <a:fld id="{3D80960B-9B8C-714C-BBC0-2546AD7FAB00}" type="datetimeFigureOut">
              <a:rPr lang="en-US" smtClean="0"/>
              <a:t>1/18/21</a:t>
            </a:fld>
            <a:endParaRPr lang="en-US"/>
          </a:p>
        </p:txBody>
      </p:sp>
      <p:sp>
        <p:nvSpPr>
          <p:cNvPr id="5" name="Footer Placeholder 4">
            <a:extLst>
              <a:ext uri="{FF2B5EF4-FFF2-40B4-BE49-F238E27FC236}">
                <a16:creationId xmlns:a16="http://schemas.microsoft.com/office/drawing/2014/main" id="{C2CFD898-2BEA-9A45-9AA1-8CC3C992C2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2636B6-F2BE-9448-A62E-D504A82A1D0E}"/>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11994942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7558CEE-1ED1-964F-9B8D-652B718B5899}"/>
              </a:ext>
            </a:extLst>
          </p:cNvPr>
          <p:cNvPicPr>
            <a:picLocks noChangeAspect="1"/>
          </p:cNvPicPr>
          <p:nvPr userDrawn="1"/>
        </p:nvPicPr>
        <p:blipFill>
          <a:blip r:embed="rId2"/>
          <a:stretch>
            <a:fillRect/>
          </a:stretch>
        </p:blipFill>
        <p:spPr>
          <a:xfrm rot="13462306">
            <a:off x="290282" y="737209"/>
            <a:ext cx="6021559" cy="8149660"/>
          </a:xfrm>
          <a:prstGeom prst="rect">
            <a:avLst/>
          </a:prstGeom>
        </p:spPr>
      </p:pic>
      <p:pic>
        <p:nvPicPr>
          <p:cNvPr id="4" name="Picture 3">
            <a:extLst>
              <a:ext uri="{FF2B5EF4-FFF2-40B4-BE49-F238E27FC236}">
                <a16:creationId xmlns:a16="http://schemas.microsoft.com/office/drawing/2014/main" id="{5646D00A-530D-F94C-91C4-6B611B669BE9}"/>
              </a:ext>
            </a:extLst>
          </p:cNvPr>
          <p:cNvPicPr>
            <a:picLocks noChangeAspect="1"/>
          </p:cNvPicPr>
          <p:nvPr userDrawn="1"/>
        </p:nvPicPr>
        <p:blipFill>
          <a:blip r:embed="rId3"/>
          <a:stretch>
            <a:fillRect/>
          </a:stretch>
        </p:blipFill>
        <p:spPr>
          <a:xfrm>
            <a:off x="263991" y="394347"/>
            <a:ext cx="1263480" cy="1478382"/>
          </a:xfrm>
          <a:prstGeom prst="rect">
            <a:avLst/>
          </a:prstGeom>
        </p:spPr>
      </p:pic>
      <p:sp>
        <p:nvSpPr>
          <p:cNvPr id="3" name="Picture Placeholder 2">
            <a:extLst>
              <a:ext uri="{FF2B5EF4-FFF2-40B4-BE49-F238E27FC236}">
                <a16:creationId xmlns:a16="http://schemas.microsoft.com/office/drawing/2014/main" id="{A6C9787E-4586-3548-A111-23DF06AE51FB}"/>
              </a:ext>
            </a:extLst>
          </p:cNvPr>
          <p:cNvSpPr>
            <a:spLocks noGrp="1"/>
          </p:cNvSpPr>
          <p:nvPr>
            <p:ph type="pic" sz="quarter" idx="10"/>
          </p:nvPr>
        </p:nvSpPr>
        <p:spPr>
          <a:xfrm>
            <a:off x="6870700" y="0"/>
            <a:ext cx="5321300" cy="6858000"/>
          </a:xfrm>
        </p:spPr>
        <p:txBody>
          <a:bodyPr/>
          <a:lstStyle/>
          <a:p>
            <a:r>
              <a:rPr lang="en-GB"/>
              <a:t>Click icon to add picture</a:t>
            </a:r>
            <a:endParaRPr lang="en-AU"/>
          </a:p>
        </p:txBody>
      </p:sp>
    </p:spTree>
    <p:extLst>
      <p:ext uri="{BB962C8B-B14F-4D97-AF65-F5344CB8AC3E}">
        <p14:creationId xmlns:p14="http://schemas.microsoft.com/office/powerpoint/2010/main" val="40767371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1D9F833-BA4F-E348-9506-0D3D621C75CA}"/>
              </a:ext>
            </a:extLst>
          </p:cNvPr>
          <p:cNvSpPr/>
          <p:nvPr userDrawn="1"/>
        </p:nvSpPr>
        <p:spPr>
          <a:xfrm>
            <a:off x="6738705" y="0"/>
            <a:ext cx="5453295" cy="501575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4"/>
          </a:p>
        </p:txBody>
      </p:sp>
      <p:pic>
        <p:nvPicPr>
          <p:cNvPr id="4" name="Picture 3">
            <a:extLst>
              <a:ext uri="{FF2B5EF4-FFF2-40B4-BE49-F238E27FC236}">
                <a16:creationId xmlns:a16="http://schemas.microsoft.com/office/drawing/2014/main" id="{412C6710-967D-1F47-B72A-9C3174760F7C}"/>
              </a:ext>
            </a:extLst>
          </p:cNvPr>
          <p:cNvPicPr>
            <a:picLocks noChangeAspect="1"/>
          </p:cNvPicPr>
          <p:nvPr userDrawn="1"/>
        </p:nvPicPr>
        <p:blipFill>
          <a:blip r:embed="rId2"/>
          <a:stretch>
            <a:fillRect/>
          </a:stretch>
        </p:blipFill>
        <p:spPr>
          <a:xfrm>
            <a:off x="10705000" y="5146889"/>
            <a:ext cx="1263480" cy="1478382"/>
          </a:xfrm>
          <a:prstGeom prst="rect">
            <a:avLst/>
          </a:prstGeom>
        </p:spPr>
      </p:pic>
      <p:sp>
        <p:nvSpPr>
          <p:cNvPr id="3" name="Picture Placeholder 2">
            <a:extLst>
              <a:ext uri="{FF2B5EF4-FFF2-40B4-BE49-F238E27FC236}">
                <a16:creationId xmlns:a16="http://schemas.microsoft.com/office/drawing/2014/main" id="{B7472781-FCC3-F343-8D45-CB137E2E0E9A}"/>
              </a:ext>
            </a:extLst>
          </p:cNvPr>
          <p:cNvSpPr>
            <a:spLocks noGrp="1"/>
          </p:cNvSpPr>
          <p:nvPr>
            <p:ph type="pic" sz="quarter" idx="10"/>
          </p:nvPr>
        </p:nvSpPr>
        <p:spPr>
          <a:xfrm>
            <a:off x="0" y="0"/>
            <a:ext cx="6738938" cy="5016500"/>
          </a:xfrm>
        </p:spPr>
        <p:txBody>
          <a:bodyPr/>
          <a:lstStyle/>
          <a:p>
            <a:r>
              <a:rPr lang="en-GB"/>
              <a:t>Click icon to add picture</a:t>
            </a:r>
            <a:endParaRPr lang="en-AU"/>
          </a:p>
        </p:txBody>
      </p:sp>
    </p:spTree>
    <p:extLst>
      <p:ext uri="{BB962C8B-B14F-4D97-AF65-F5344CB8AC3E}">
        <p14:creationId xmlns:p14="http://schemas.microsoft.com/office/powerpoint/2010/main" val="36194294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F9CB962-B705-314A-93E0-7EFEF584C6D7}"/>
              </a:ext>
            </a:extLst>
          </p:cNvPr>
          <p:cNvSpPr/>
          <p:nvPr userDrawn="1"/>
        </p:nvSpPr>
        <p:spPr>
          <a:xfrm>
            <a:off x="2" y="1"/>
            <a:ext cx="5543551" cy="6858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4"/>
          </a:p>
        </p:txBody>
      </p:sp>
      <p:pic>
        <p:nvPicPr>
          <p:cNvPr id="9" name="Picture 8">
            <a:extLst>
              <a:ext uri="{FF2B5EF4-FFF2-40B4-BE49-F238E27FC236}">
                <a16:creationId xmlns:a16="http://schemas.microsoft.com/office/drawing/2014/main" id="{508A4A11-68D0-0342-99AF-D474A68AB20A}"/>
              </a:ext>
            </a:extLst>
          </p:cNvPr>
          <p:cNvPicPr>
            <a:picLocks noChangeAspect="1"/>
          </p:cNvPicPr>
          <p:nvPr userDrawn="1"/>
        </p:nvPicPr>
        <p:blipFill>
          <a:blip r:embed="rId2"/>
          <a:stretch>
            <a:fillRect/>
          </a:stretch>
        </p:blipFill>
        <p:spPr>
          <a:xfrm rot="2999759">
            <a:off x="1292069" y="-612611"/>
            <a:ext cx="5135041" cy="7002331"/>
          </a:xfrm>
          <a:prstGeom prst="rect">
            <a:avLst/>
          </a:prstGeom>
        </p:spPr>
      </p:pic>
      <p:pic>
        <p:nvPicPr>
          <p:cNvPr id="5" name="Picture 4">
            <a:extLst>
              <a:ext uri="{FF2B5EF4-FFF2-40B4-BE49-F238E27FC236}">
                <a16:creationId xmlns:a16="http://schemas.microsoft.com/office/drawing/2014/main" id="{0D6EC576-D815-5244-BC99-0F60FF0078D9}"/>
              </a:ext>
            </a:extLst>
          </p:cNvPr>
          <p:cNvPicPr>
            <a:picLocks noChangeAspect="1"/>
          </p:cNvPicPr>
          <p:nvPr userDrawn="1"/>
        </p:nvPicPr>
        <p:blipFill>
          <a:blip r:embed="rId3"/>
          <a:stretch>
            <a:fillRect/>
          </a:stretch>
        </p:blipFill>
        <p:spPr>
          <a:xfrm>
            <a:off x="372280" y="5187123"/>
            <a:ext cx="1263480" cy="1478382"/>
          </a:xfrm>
          <a:prstGeom prst="rect">
            <a:avLst/>
          </a:prstGeom>
        </p:spPr>
      </p:pic>
      <p:sp>
        <p:nvSpPr>
          <p:cNvPr id="3" name="Picture Placeholder 2">
            <a:extLst>
              <a:ext uri="{FF2B5EF4-FFF2-40B4-BE49-F238E27FC236}">
                <a16:creationId xmlns:a16="http://schemas.microsoft.com/office/drawing/2014/main" id="{8C3A6708-0A11-074F-9DBC-16280ECCCD23}"/>
              </a:ext>
            </a:extLst>
          </p:cNvPr>
          <p:cNvSpPr>
            <a:spLocks noGrp="1"/>
          </p:cNvSpPr>
          <p:nvPr>
            <p:ph type="pic" sz="quarter" idx="10"/>
          </p:nvPr>
        </p:nvSpPr>
        <p:spPr>
          <a:xfrm>
            <a:off x="5543550" y="0"/>
            <a:ext cx="6648450" cy="4942703"/>
          </a:xfrm>
        </p:spPr>
        <p:txBody>
          <a:bodyPr/>
          <a:lstStyle/>
          <a:p>
            <a:r>
              <a:rPr lang="en-GB"/>
              <a:t>Click icon to add picture</a:t>
            </a:r>
            <a:endParaRPr lang="en-AU"/>
          </a:p>
        </p:txBody>
      </p:sp>
    </p:spTree>
    <p:extLst>
      <p:ext uri="{BB962C8B-B14F-4D97-AF65-F5344CB8AC3E}">
        <p14:creationId xmlns:p14="http://schemas.microsoft.com/office/powerpoint/2010/main" val="3481362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1E16058-FC97-C34C-A94D-1AEBA1319CEF}"/>
              </a:ext>
            </a:extLst>
          </p:cNvPr>
          <p:cNvSpPr/>
          <p:nvPr userDrawn="1"/>
        </p:nvSpPr>
        <p:spPr>
          <a:xfrm>
            <a:off x="2" y="2"/>
            <a:ext cx="12191999" cy="5000624"/>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4"/>
          </a:p>
        </p:txBody>
      </p:sp>
      <p:pic>
        <p:nvPicPr>
          <p:cNvPr id="12" name="Picture 11">
            <a:extLst>
              <a:ext uri="{FF2B5EF4-FFF2-40B4-BE49-F238E27FC236}">
                <a16:creationId xmlns:a16="http://schemas.microsoft.com/office/drawing/2014/main" id="{F3731078-F8F9-874A-9D19-CFDFD455C9CE}"/>
              </a:ext>
            </a:extLst>
          </p:cNvPr>
          <p:cNvPicPr>
            <a:picLocks noChangeAspect="1"/>
          </p:cNvPicPr>
          <p:nvPr userDrawn="1"/>
        </p:nvPicPr>
        <p:blipFill>
          <a:blip r:embed="rId2"/>
          <a:stretch>
            <a:fillRect/>
          </a:stretch>
        </p:blipFill>
        <p:spPr>
          <a:xfrm rot="2597677">
            <a:off x="2348756" y="-999555"/>
            <a:ext cx="7882815" cy="9308122"/>
          </a:xfrm>
          <a:prstGeom prst="rect">
            <a:avLst/>
          </a:prstGeom>
        </p:spPr>
      </p:pic>
      <p:pic>
        <p:nvPicPr>
          <p:cNvPr id="5" name="Picture 4">
            <a:extLst>
              <a:ext uri="{FF2B5EF4-FFF2-40B4-BE49-F238E27FC236}">
                <a16:creationId xmlns:a16="http://schemas.microsoft.com/office/drawing/2014/main" id="{974CD5D7-0F69-C34E-B43E-2F99C7061F27}"/>
              </a:ext>
            </a:extLst>
          </p:cNvPr>
          <p:cNvPicPr>
            <a:picLocks noChangeAspect="1"/>
          </p:cNvPicPr>
          <p:nvPr userDrawn="1"/>
        </p:nvPicPr>
        <p:blipFill>
          <a:blip r:embed="rId3"/>
          <a:stretch>
            <a:fillRect/>
          </a:stretch>
        </p:blipFill>
        <p:spPr>
          <a:xfrm>
            <a:off x="10698583" y="5155102"/>
            <a:ext cx="1263480" cy="1478382"/>
          </a:xfrm>
          <a:prstGeom prst="rect">
            <a:avLst/>
          </a:prstGeom>
        </p:spPr>
      </p:pic>
    </p:spTree>
    <p:extLst>
      <p:ext uri="{BB962C8B-B14F-4D97-AF65-F5344CB8AC3E}">
        <p14:creationId xmlns:p14="http://schemas.microsoft.com/office/powerpoint/2010/main" val="6786584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68177DF-154E-A742-8FEF-9A9493EABE44}"/>
              </a:ext>
            </a:extLst>
          </p:cNvPr>
          <p:cNvPicPr>
            <a:picLocks noChangeAspect="1"/>
          </p:cNvPicPr>
          <p:nvPr userDrawn="1"/>
        </p:nvPicPr>
        <p:blipFill>
          <a:blip r:embed="rId2"/>
          <a:stretch>
            <a:fillRect/>
          </a:stretch>
        </p:blipFill>
        <p:spPr>
          <a:xfrm rot="5635519">
            <a:off x="434032" y="-748388"/>
            <a:ext cx="7756150" cy="8354779"/>
          </a:xfrm>
          <a:prstGeom prst="rect">
            <a:avLst/>
          </a:prstGeom>
        </p:spPr>
      </p:pic>
      <p:sp>
        <p:nvSpPr>
          <p:cNvPr id="7" name="Rectangle 6">
            <a:extLst>
              <a:ext uri="{FF2B5EF4-FFF2-40B4-BE49-F238E27FC236}">
                <a16:creationId xmlns:a16="http://schemas.microsoft.com/office/drawing/2014/main" id="{8FBC9DD3-2081-9D4A-BCDD-FD7DDC635932}"/>
              </a:ext>
            </a:extLst>
          </p:cNvPr>
          <p:cNvSpPr/>
          <p:nvPr userDrawn="1"/>
        </p:nvSpPr>
        <p:spPr>
          <a:xfrm>
            <a:off x="10010233" y="0"/>
            <a:ext cx="2183587" cy="6858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4"/>
          </a:p>
        </p:txBody>
      </p:sp>
      <p:pic>
        <p:nvPicPr>
          <p:cNvPr id="5" name="Picture 4">
            <a:extLst>
              <a:ext uri="{FF2B5EF4-FFF2-40B4-BE49-F238E27FC236}">
                <a16:creationId xmlns:a16="http://schemas.microsoft.com/office/drawing/2014/main" id="{4834ABC8-AE9E-1542-9317-8649A12ED4B8}"/>
              </a:ext>
            </a:extLst>
          </p:cNvPr>
          <p:cNvPicPr>
            <a:picLocks noChangeAspect="1"/>
          </p:cNvPicPr>
          <p:nvPr userDrawn="1"/>
        </p:nvPicPr>
        <p:blipFill>
          <a:blip r:embed="rId3"/>
          <a:stretch>
            <a:fillRect/>
          </a:stretch>
        </p:blipFill>
        <p:spPr>
          <a:xfrm>
            <a:off x="10623720" y="5167867"/>
            <a:ext cx="1263480" cy="1478382"/>
          </a:xfrm>
          <a:prstGeom prst="rect">
            <a:avLst/>
          </a:prstGeom>
        </p:spPr>
      </p:pic>
    </p:spTree>
    <p:extLst>
      <p:ext uri="{BB962C8B-B14F-4D97-AF65-F5344CB8AC3E}">
        <p14:creationId xmlns:p14="http://schemas.microsoft.com/office/powerpoint/2010/main" val="318683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70D427A-31A8-804F-A88E-B2237F6FF8DD}"/>
              </a:ext>
            </a:extLst>
          </p:cNvPr>
          <p:cNvSpPr/>
          <p:nvPr userDrawn="1"/>
        </p:nvSpPr>
        <p:spPr>
          <a:xfrm rot="5400000">
            <a:off x="5706291" y="372292"/>
            <a:ext cx="779419" cy="12192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4"/>
          </a:p>
        </p:txBody>
      </p:sp>
      <p:pic>
        <p:nvPicPr>
          <p:cNvPr id="8" name="Picture 7" descr="A picture containing food&#10;&#10;Description automatically generated">
            <a:extLst>
              <a:ext uri="{FF2B5EF4-FFF2-40B4-BE49-F238E27FC236}">
                <a16:creationId xmlns:a16="http://schemas.microsoft.com/office/drawing/2014/main" id="{3919BA19-F123-3B46-B077-C952C919A7DB}"/>
              </a:ext>
            </a:extLst>
          </p:cNvPr>
          <p:cNvPicPr>
            <a:picLocks noChangeAspect="1"/>
          </p:cNvPicPr>
          <p:nvPr userDrawn="1"/>
        </p:nvPicPr>
        <p:blipFill>
          <a:blip r:embed="rId2"/>
          <a:stretch>
            <a:fillRect/>
          </a:stretch>
        </p:blipFill>
        <p:spPr>
          <a:xfrm>
            <a:off x="11507849" y="6139546"/>
            <a:ext cx="598271" cy="701040"/>
          </a:xfrm>
          <a:prstGeom prst="rect">
            <a:avLst/>
          </a:prstGeom>
        </p:spPr>
      </p:pic>
      <p:sp>
        <p:nvSpPr>
          <p:cNvPr id="4" name="Title Placeholder 1">
            <a:extLst>
              <a:ext uri="{FF2B5EF4-FFF2-40B4-BE49-F238E27FC236}">
                <a16:creationId xmlns:a16="http://schemas.microsoft.com/office/drawing/2014/main" id="{EC14B686-A7B8-C34E-BD3F-17AD72808B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lvl1pPr>
              <a:defRPr>
                <a:latin typeface="Arial" panose="020B0604020202020204" pitchFamily="34" charset="0"/>
                <a:ea typeface="Roboto" panose="02000000000000000000" pitchFamily="2" charset="0"/>
                <a:cs typeface="Arial" panose="020B0604020202020204" pitchFamily="34" charset="0"/>
              </a:defRPr>
            </a:lvl1pPr>
          </a:lstStyle>
          <a:p>
            <a:r>
              <a:rPr lang="en-GB"/>
              <a:t>Click to edit Master title style</a:t>
            </a:r>
            <a:endParaRPr lang="en-US"/>
          </a:p>
        </p:txBody>
      </p:sp>
      <p:sp>
        <p:nvSpPr>
          <p:cNvPr id="5" name="Text Placeholder 2">
            <a:extLst>
              <a:ext uri="{FF2B5EF4-FFF2-40B4-BE49-F238E27FC236}">
                <a16:creationId xmlns:a16="http://schemas.microsoft.com/office/drawing/2014/main" id="{99B41C51-D68E-9449-86C7-CBC06D1C8A04}"/>
              </a:ext>
            </a:extLst>
          </p:cNvPr>
          <p:cNvSpPr>
            <a:spLocks noGrp="1"/>
          </p:cNvSpPr>
          <p:nvPr>
            <p:ph idx="1"/>
          </p:nvPr>
        </p:nvSpPr>
        <p:spPr>
          <a:xfrm>
            <a:off x="838200" y="1825625"/>
            <a:ext cx="10515600" cy="4088158"/>
          </a:xfrm>
          <a:prstGeom prst="rect">
            <a:avLst/>
          </a:prstGeom>
        </p:spPr>
        <p:txBody>
          <a:bodyPr vert="horz" lIns="91440" tIns="45720" rIns="91440" bIns="45720" rtlCol="0">
            <a:normAutofit/>
          </a:bodyPr>
          <a:lstStyle>
            <a:lvl1pPr>
              <a:defRPr>
                <a:latin typeface="Arial" panose="020B0604020202020204" pitchFamily="34" charset="0"/>
                <a:ea typeface="Roboto" panose="02000000000000000000" pitchFamily="2" charset="0"/>
                <a:cs typeface="Arial" panose="020B0604020202020204" pitchFamily="34" charset="0"/>
              </a:defRPr>
            </a:lvl1pPr>
            <a:lvl2pPr>
              <a:defRPr>
                <a:latin typeface="Arial" panose="020B0604020202020204" pitchFamily="34" charset="0"/>
                <a:ea typeface="Roboto" panose="02000000000000000000" pitchFamily="2" charset="0"/>
                <a:cs typeface="Arial" panose="020B0604020202020204" pitchFamily="34" charset="0"/>
              </a:defRPr>
            </a:lvl2pPr>
            <a:lvl3pPr>
              <a:defRPr>
                <a:latin typeface="Arial" panose="020B0604020202020204" pitchFamily="34" charset="0"/>
                <a:ea typeface="Roboto" panose="02000000000000000000" pitchFamily="2" charset="0"/>
                <a:cs typeface="Arial" panose="020B0604020202020204" pitchFamily="34" charset="0"/>
              </a:defRPr>
            </a:lvl3pPr>
            <a:lvl4pPr>
              <a:defRPr>
                <a:latin typeface="Arial" panose="020B0604020202020204" pitchFamily="34" charset="0"/>
                <a:ea typeface="Roboto" panose="02000000000000000000" pitchFamily="2" charset="0"/>
                <a:cs typeface="Arial" panose="020B0604020202020204" pitchFamily="34" charset="0"/>
              </a:defRPr>
            </a:lvl4pPr>
            <a:lvl5pPr>
              <a:defRPr>
                <a:latin typeface="Arial" panose="020B0604020202020204" pitchFamily="34" charset="0"/>
                <a:ea typeface="Roboto" panose="02000000000000000000" pitchFamily="2" charset="0"/>
                <a:cs typeface="Arial" panose="020B0604020202020204" pitchFamily="34" charset="0"/>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24959573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AED8B6A-BF3C-3841-AC68-EA4F713AC1D1}"/>
              </a:ext>
            </a:extLst>
          </p:cNvPr>
          <p:cNvSpPr/>
          <p:nvPr userDrawn="1"/>
        </p:nvSpPr>
        <p:spPr>
          <a:xfrm rot="5400000">
            <a:off x="8353696" y="3019698"/>
            <a:ext cx="6858002" cy="818607"/>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4"/>
          </a:p>
        </p:txBody>
      </p:sp>
      <p:pic>
        <p:nvPicPr>
          <p:cNvPr id="8" name="Picture 7" descr="A picture containing food&#10;&#10;Description automatically generated">
            <a:extLst>
              <a:ext uri="{FF2B5EF4-FFF2-40B4-BE49-F238E27FC236}">
                <a16:creationId xmlns:a16="http://schemas.microsoft.com/office/drawing/2014/main" id="{EE841588-FE80-8546-B792-1230E5F174B2}"/>
              </a:ext>
            </a:extLst>
          </p:cNvPr>
          <p:cNvPicPr>
            <a:picLocks noChangeAspect="1"/>
          </p:cNvPicPr>
          <p:nvPr userDrawn="1"/>
        </p:nvPicPr>
        <p:blipFill>
          <a:blip r:embed="rId2"/>
          <a:stretch>
            <a:fillRect/>
          </a:stretch>
        </p:blipFill>
        <p:spPr>
          <a:xfrm>
            <a:off x="11507849" y="6139546"/>
            <a:ext cx="598271" cy="701040"/>
          </a:xfrm>
          <a:prstGeom prst="rect">
            <a:avLst/>
          </a:prstGeom>
        </p:spPr>
      </p:pic>
      <p:sp>
        <p:nvSpPr>
          <p:cNvPr id="4" name="Title Placeholder 1">
            <a:extLst>
              <a:ext uri="{FF2B5EF4-FFF2-40B4-BE49-F238E27FC236}">
                <a16:creationId xmlns:a16="http://schemas.microsoft.com/office/drawing/2014/main" id="{46DAC5EE-7BE5-1B40-BC41-0FDC4D317D77}"/>
              </a:ext>
            </a:extLst>
          </p:cNvPr>
          <p:cNvSpPr>
            <a:spLocks noGrp="1"/>
          </p:cNvSpPr>
          <p:nvPr>
            <p:ph type="title"/>
          </p:nvPr>
        </p:nvSpPr>
        <p:spPr>
          <a:xfrm>
            <a:off x="838200" y="365125"/>
            <a:ext cx="10293627" cy="1325563"/>
          </a:xfrm>
          <a:prstGeom prst="rect">
            <a:avLst/>
          </a:prstGeom>
        </p:spPr>
        <p:txBody>
          <a:bodyPr vert="horz" lIns="91440" tIns="45720" rIns="91440" bIns="45720" rtlCol="0" anchor="ctr">
            <a:normAutofit/>
          </a:bodyPr>
          <a:lstStyle>
            <a:lvl1pPr>
              <a:defRPr>
                <a:latin typeface="Arial" panose="020B0604020202020204" pitchFamily="34" charset="0"/>
                <a:ea typeface="Roboto" panose="02000000000000000000" pitchFamily="2" charset="0"/>
                <a:cs typeface="Arial" panose="020B0604020202020204" pitchFamily="34" charset="0"/>
              </a:defRPr>
            </a:lvl1pPr>
          </a:lstStyle>
          <a:p>
            <a:r>
              <a:rPr lang="en-GB"/>
              <a:t>Click to edit Master title style</a:t>
            </a:r>
            <a:endParaRPr lang="en-US"/>
          </a:p>
        </p:txBody>
      </p:sp>
      <p:sp>
        <p:nvSpPr>
          <p:cNvPr id="5" name="Text Placeholder 2">
            <a:extLst>
              <a:ext uri="{FF2B5EF4-FFF2-40B4-BE49-F238E27FC236}">
                <a16:creationId xmlns:a16="http://schemas.microsoft.com/office/drawing/2014/main" id="{A962FD98-3A3B-ED4A-B5A0-270006582ACA}"/>
              </a:ext>
            </a:extLst>
          </p:cNvPr>
          <p:cNvSpPr>
            <a:spLocks noGrp="1"/>
          </p:cNvSpPr>
          <p:nvPr>
            <p:ph idx="1"/>
          </p:nvPr>
        </p:nvSpPr>
        <p:spPr>
          <a:xfrm>
            <a:off x="838200" y="1825625"/>
            <a:ext cx="10293627" cy="4351338"/>
          </a:xfrm>
          <a:prstGeom prst="rect">
            <a:avLst/>
          </a:prstGeom>
        </p:spPr>
        <p:txBody>
          <a:bodyPr vert="horz" lIns="91440" tIns="45720" rIns="91440" bIns="45720" rtlCol="0">
            <a:normAutofit/>
          </a:bodyPr>
          <a:lstStyle>
            <a:lvl1pPr>
              <a:defRPr>
                <a:latin typeface="Arial" panose="020B0604020202020204" pitchFamily="34" charset="0"/>
                <a:ea typeface="Roboto" panose="02000000000000000000" pitchFamily="2" charset="0"/>
                <a:cs typeface="Arial" panose="020B0604020202020204" pitchFamily="34" charset="0"/>
              </a:defRPr>
            </a:lvl1pPr>
            <a:lvl2pPr>
              <a:defRPr>
                <a:latin typeface="Arial" panose="020B0604020202020204" pitchFamily="34" charset="0"/>
                <a:ea typeface="Roboto" panose="02000000000000000000" pitchFamily="2" charset="0"/>
                <a:cs typeface="Arial" panose="020B0604020202020204" pitchFamily="34" charset="0"/>
              </a:defRPr>
            </a:lvl2pPr>
            <a:lvl3pPr>
              <a:defRPr>
                <a:latin typeface="Arial" panose="020B0604020202020204" pitchFamily="34" charset="0"/>
                <a:ea typeface="Roboto" panose="02000000000000000000" pitchFamily="2" charset="0"/>
                <a:cs typeface="Arial" panose="020B0604020202020204" pitchFamily="34" charset="0"/>
              </a:defRPr>
            </a:lvl3pPr>
            <a:lvl4pPr>
              <a:defRPr>
                <a:latin typeface="Arial" panose="020B0604020202020204" pitchFamily="34" charset="0"/>
                <a:ea typeface="Roboto" panose="02000000000000000000" pitchFamily="2" charset="0"/>
                <a:cs typeface="Arial" panose="020B0604020202020204" pitchFamily="34" charset="0"/>
              </a:defRPr>
            </a:lvl4pPr>
            <a:lvl5pPr>
              <a:defRPr>
                <a:latin typeface="Arial" panose="020B0604020202020204" pitchFamily="34" charset="0"/>
                <a:ea typeface="Roboto" panose="02000000000000000000" pitchFamily="2" charset="0"/>
                <a:cs typeface="Arial" panose="020B06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Tree>
    <p:extLst>
      <p:ext uri="{BB962C8B-B14F-4D97-AF65-F5344CB8AC3E}">
        <p14:creationId xmlns:p14="http://schemas.microsoft.com/office/powerpoint/2010/main" val="1472723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C3CAF-EF20-E846-9014-6CC7DCE42249}"/>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F0738F64-4913-EC4A-9A68-E8673BB3C0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7A16E80-7BD3-AE49-9870-F9F5B403646F}"/>
              </a:ext>
            </a:extLst>
          </p:cNvPr>
          <p:cNvSpPr>
            <a:spLocks noGrp="1"/>
          </p:cNvSpPr>
          <p:nvPr>
            <p:ph type="dt" sz="half" idx="10"/>
          </p:nvPr>
        </p:nvSpPr>
        <p:spPr/>
        <p:txBody>
          <a:bodyPr/>
          <a:lstStyle/>
          <a:p>
            <a:fld id="{3D80960B-9B8C-714C-BBC0-2546AD7FAB00}" type="datetimeFigureOut">
              <a:rPr lang="en-US" smtClean="0"/>
              <a:t>1/18/21</a:t>
            </a:fld>
            <a:endParaRPr lang="en-US"/>
          </a:p>
        </p:txBody>
      </p:sp>
      <p:sp>
        <p:nvSpPr>
          <p:cNvPr id="5" name="Footer Placeholder 4">
            <a:extLst>
              <a:ext uri="{FF2B5EF4-FFF2-40B4-BE49-F238E27FC236}">
                <a16:creationId xmlns:a16="http://schemas.microsoft.com/office/drawing/2014/main" id="{E688A2DC-035C-B14F-B19C-CB7321DC45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255AF1-9F13-EE48-BD13-4EE551D03987}"/>
              </a:ext>
            </a:extLst>
          </p:cNvPr>
          <p:cNvSpPr>
            <a:spLocks noGrp="1"/>
          </p:cNvSpPr>
          <p:nvPr>
            <p:ph type="sldNum" sz="quarter" idx="12"/>
          </p:nvPr>
        </p:nvSpPr>
        <p:spPr/>
        <p:txBody>
          <a:bodyPr/>
          <a:lstStyle/>
          <a:p>
            <a:fld id="{BE0E8C27-AD96-DB49-8F98-2B741DE97CD4}" type="slidenum">
              <a:rPr lang="en-US" smtClean="0"/>
              <a:t>‹#›</a:t>
            </a:fld>
            <a:endParaRPr lang="en-US"/>
          </a:p>
        </p:txBody>
      </p:sp>
    </p:spTree>
    <p:extLst>
      <p:ext uri="{BB962C8B-B14F-4D97-AF65-F5344CB8AC3E}">
        <p14:creationId xmlns:p14="http://schemas.microsoft.com/office/powerpoint/2010/main" val="257949644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slideLayout" Target="../slideLayouts/slideLayout19.xml"/><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slideLayout" Target="../slideLayouts/slideLayout18.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0841D79-9C5E-1449-B506-564E0213A8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4A50093E-B476-CE4A-816B-226988C60D3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4198B6C-F0AE-E14B-8CFB-D5B095A21EDA}"/>
              </a:ext>
            </a:extLst>
          </p:cNvPr>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CB7ABA-B5EF-A546-A7F3-B37F24095554}" type="datetimeFigureOut">
              <a:rPr lang="en-US" smtClean="0"/>
              <a:t>1/18/21</a:t>
            </a:fld>
            <a:endParaRPr lang="en-US"/>
          </a:p>
        </p:txBody>
      </p:sp>
      <p:sp>
        <p:nvSpPr>
          <p:cNvPr id="5" name="Footer Placeholder 4">
            <a:extLst>
              <a:ext uri="{FF2B5EF4-FFF2-40B4-BE49-F238E27FC236}">
                <a16:creationId xmlns:a16="http://schemas.microsoft.com/office/drawing/2014/main" id="{DB341F74-4E14-F942-9C25-36878CD2B0F7}"/>
              </a:ext>
            </a:extLst>
          </p:cNvPr>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4AE166F-47F6-4548-9DB8-FFE83162A82E}"/>
              </a:ext>
            </a:extLst>
          </p:cNvPr>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7EAF1C-21CD-FD45-AA63-4B29BB0D22A5}" type="slidenum">
              <a:rPr lang="en-US" smtClean="0"/>
              <a:t>‹#›</a:t>
            </a:fld>
            <a:endParaRPr lang="en-US"/>
          </a:p>
        </p:txBody>
      </p:sp>
    </p:spTree>
    <p:extLst>
      <p:ext uri="{BB962C8B-B14F-4D97-AF65-F5344CB8AC3E}">
        <p14:creationId xmlns:p14="http://schemas.microsoft.com/office/powerpoint/2010/main" val="18039256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B56CC83-2083-2244-BEDB-0B9322B8826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E0351374-4AAF-D840-88E1-6BFA1FA471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C405CBD-57A9-9349-9A9F-D4B99E3CE39B}"/>
              </a:ext>
            </a:extLst>
          </p:cNvPr>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80960B-9B8C-714C-BBC0-2546AD7FAB00}" type="datetimeFigureOut">
              <a:rPr lang="en-US" smtClean="0"/>
              <a:t>1/18/21</a:t>
            </a:fld>
            <a:endParaRPr lang="en-US"/>
          </a:p>
        </p:txBody>
      </p:sp>
      <p:sp>
        <p:nvSpPr>
          <p:cNvPr id="5" name="Footer Placeholder 4">
            <a:extLst>
              <a:ext uri="{FF2B5EF4-FFF2-40B4-BE49-F238E27FC236}">
                <a16:creationId xmlns:a16="http://schemas.microsoft.com/office/drawing/2014/main" id="{93E6C675-5A73-5B49-BFBE-33FE0DF58FD8}"/>
              </a:ext>
            </a:extLst>
          </p:cNvPr>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19B4C0F-8DCD-6B49-93C4-B292BE411D33}"/>
              </a:ext>
            </a:extLst>
          </p:cNvPr>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0E8C27-AD96-DB49-8F98-2B741DE97CD4}" type="slidenum">
              <a:rPr lang="en-US" smtClean="0"/>
              <a:t>‹#›</a:t>
            </a:fld>
            <a:endParaRPr lang="en-US"/>
          </a:p>
        </p:txBody>
      </p:sp>
    </p:spTree>
    <p:extLst>
      <p:ext uri="{BB962C8B-B14F-4D97-AF65-F5344CB8AC3E}">
        <p14:creationId xmlns:p14="http://schemas.microsoft.com/office/powerpoint/2010/main" val="3011841158"/>
      </p:ext>
    </p:extLst>
  </p:cSld>
  <p:clrMap bg1="lt1" tx1="dk1" bg2="lt2" tx2="dk2" accent1="accent1" accent2="accent2" accent3="accent3" accent4="accent4" accent5="accent5" accent6="accent6" hlink="hlink" folHlink="folHlink"/>
  <p:sldLayoutIdLst>
    <p:sldLayoutId id="2147483655" r:id="rId1"/>
    <p:sldLayoutId id="2147483656" r:id="rId2"/>
    <p:sldLayoutId id="2147483658" r:id="rId3"/>
    <p:sldLayoutId id="2147483659" r:id="rId4"/>
    <p:sldLayoutId id="2147483660" r:id="rId5"/>
    <p:sldLayoutId id="2147483661" r:id="rId6"/>
    <p:sldLayoutId id="2147483662" r:id="rId7"/>
    <p:sldLayoutId id="2147483663" r:id="rId8"/>
    <p:sldLayoutId id="2147483664" r:id="rId9"/>
    <p:sldLayoutId id="2147483665" r:id="rId10"/>
    <p:sldLayoutId id="2147483666" r:id="rId11"/>
    <p:sldLayoutId id="2147483667" r:id="rId12"/>
    <p:sldLayoutId id="2147483668"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26633B7-9826-284F-A8BB-FA669CB6DC8A}"/>
              </a:ext>
            </a:extLst>
          </p:cNvPr>
          <p:cNvSpPr txBox="1"/>
          <p:nvPr/>
        </p:nvSpPr>
        <p:spPr>
          <a:xfrm>
            <a:off x="232430" y="6268832"/>
            <a:ext cx="4731026" cy="369332"/>
          </a:xfrm>
          <a:prstGeom prst="rect">
            <a:avLst/>
          </a:prstGeom>
          <a:noFill/>
        </p:spPr>
        <p:txBody>
          <a:bodyPr wrap="square" rtlCol="0">
            <a:spAutoFit/>
          </a:bodyPr>
          <a:lstStyle/>
          <a:p>
            <a:r>
              <a:rPr lang="en-US" dirty="0">
                <a:latin typeface="Arial" panose="020B0604020202020204" pitchFamily="34" charset="0"/>
                <a:ea typeface="Roboto Mono" pitchFamily="2" charset="0"/>
                <a:cs typeface="Arial" panose="020B0604020202020204" pitchFamily="34" charset="0"/>
              </a:rPr>
              <a:t>Dr. Armin Chitizadeh</a:t>
            </a:r>
          </a:p>
        </p:txBody>
      </p:sp>
      <p:sp>
        <p:nvSpPr>
          <p:cNvPr id="5" name="TextBox 4">
            <a:extLst>
              <a:ext uri="{FF2B5EF4-FFF2-40B4-BE49-F238E27FC236}">
                <a16:creationId xmlns:a16="http://schemas.microsoft.com/office/drawing/2014/main" id="{494C16AF-4BCE-6D47-87F7-3BCC2F841D82}"/>
              </a:ext>
            </a:extLst>
          </p:cNvPr>
          <p:cNvSpPr txBox="1"/>
          <p:nvPr/>
        </p:nvSpPr>
        <p:spPr>
          <a:xfrm>
            <a:off x="232430" y="2720004"/>
            <a:ext cx="7858284" cy="2862322"/>
          </a:xfrm>
          <a:prstGeom prst="rect">
            <a:avLst/>
          </a:prstGeom>
          <a:noFill/>
        </p:spPr>
        <p:txBody>
          <a:bodyPr wrap="square" rtlCol="0">
            <a:spAutoFit/>
          </a:bodyPr>
          <a:lstStyle/>
          <a:p>
            <a:r>
              <a:rPr lang="en-US" sz="6000" dirty="0">
                <a:latin typeface="Arial" panose="020B0604020202020204" pitchFamily="34" charset="0"/>
                <a:cs typeface="Arial" panose="020B0604020202020204" pitchFamily="34" charset="0"/>
              </a:rPr>
              <a:t>Week3 </a:t>
            </a:r>
          </a:p>
          <a:p>
            <a:r>
              <a:rPr lang="en-US" sz="6000" dirty="0">
                <a:latin typeface="Arial" panose="020B0604020202020204" pitchFamily="34" charset="0"/>
                <a:cs typeface="Arial" panose="020B0604020202020204" pitchFamily="34" charset="0"/>
              </a:rPr>
              <a:t>Summer2021</a:t>
            </a:r>
          </a:p>
          <a:p>
            <a:r>
              <a:rPr lang="en-US" sz="6000" dirty="0">
                <a:latin typeface="Arial" panose="020B0604020202020204" pitchFamily="34" charset="0"/>
                <a:cs typeface="Arial" panose="020B0604020202020204" pitchFamily="34" charset="0"/>
              </a:rPr>
              <a:t>AI</a:t>
            </a:r>
          </a:p>
        </p:txBody>
      </p:sp>
      <p:sp>
        <p:nvSpPr>
          <p:cNvPr id="2" name="Picture Placeholder 1">
            <a:extLst>
              <a:ext uri="{FF2B5EF4-FFF2-40B4-BE49-F238E27FC236}">
                <a16:creationId xmlns:a16="http://schemas.microsoft.com/office/drawing/2014/main" id="{6BB88399-0A83-1E4E-AC21-CEA9B33DAF89}"/>
              </a:ext>
            </a:extLst>
          </p:cNvPr>
          <p:cNvSpPr>
            <a:spLocks noGrp="1"/>
          </p:cNvSpPr>
          <p:nvPr>
            <p:ph type="pic" sz="quarter" idx="10"/>
          </p:nvPr>
        </p:nvSpPr>
        <p:spPr/>
      </p:sp>
    </p:spTree>
    <p:extLst>
      <p:ext uri="{BB962C8B-B14F-4D97-AF65-F5344CB8AC3E}">
        <p14:creationId xmlns:p14="http://schemas.microsoft.com/office/powerpoint/2010/main" val="14402153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7E0B4-7029-1448-B5FF-A8405B21A8B3}"/>
              </a:ext>
            </a:extLst>
          </p:cNvPr>
          <p:cNvSpPr>
            <a:spLocks noGrp="1"/>
          </p:cNvSpPr>
          <p:nvPr>
            <p:ph type="title"/>
          </p:nvPr>
        </p:nvSpPr>
        <p:spPr/>
        <p:txBody>
          <a:bodyPr>
            <a:normAutofit/>
          </a:bodyPr>
          <a:lstStyle/>
          <a:p>
            <a:endParaRPr lang="en-US" dirty="0"/>
          </a:p>
        </p:txBody>
      </p:sp>
      <p:sp>
        <p:nvSpPr>
          <p:cNvPr id="4" name="Content Placeholder 3">
            <a:extLst>
              <a:ext uri="{FF2B5EF4-FFF2-40B4-BE49-F238E27FC236}">
                <a16:creationId xmlns:a16="http://schemas.microsoft.com/office/drawing/2014/main" id="{4E77E28C-5E91-9B45-BC34-BB57A1C32AD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990170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7E0B4-7029-1448-B5FF-A8405B21A8B3}"/>
              </a:ext>
            </a:extLst>
          </p:cNvPr>
          <p:cNvSpPr>
            <a:spLocks noGrp="1"/>
          </p:cNvSpPr>
          <p:nvPr>
            <p:ph type="title"/>
          </p:nvPr>
        </p:nvSpPr>
        <p:spPr/>
        <p:txBody>
          <a:bodyPr>
            <a:normAutofit/>
          </a:bodyPr>
          <a:lstStyle/>
          <a:p>
            <a:r>
              <a:rPr lang="en-US" dirty="0"/>
              <a:t>Activity 1.</a:t>
            </a:r>
          </a:p>
        </p:txBody>
      </p:sp>
      <p:sp>
        <p:nvSpPr>
          <p:cNvPr id="4" name="Content Placeholder 3">
            <a:extLst>
              <a:ext uri="{FF2B5EF4-FFF2-40B4-BE49-F238E27FC236}">
                <a16:creationId xmlns:a16="http://schemas.microsoft.com/office/drawing/2014/main" id="{4E77E28C-5E91-9B45-BC34-BB57A1C32ADF}"/>
              </a:ext>
            </a:extLst>
          </p:cNvPr>
          <p:cNvSpPr>
            <a:spLocks noGrp="1"/>
          </p:cNvSpPr>
          <p:nvPr>
            <p:ph idx="1"/>
          </p:nvPr>
        </p:nvSpPr>
        <p:spPr>
          <a:xfrm>
            <a:off x="838200" y="1825626"/>
            <a:ext cx="5257800" cy="1159946"/>
          </a:xfrm>
        </p:spPr>
        <p:txBody>
          <a:bodyPr>
            <a:normAutofit/>
          </a:bodyPr>
          <a:lstStyle/>
          <a:p>
            <a:r>
              <a:rPr lang="en-AU" sz="1600" b="1" i="1" dirty="0"/>
              <a:t>Activity 1. Consider the planning problem from the lectures.</a:t>
            </a:r>
            <a:br>
              <a:rPr lang="en-AU" sz="1600" b="1" i="1" dirty="0"/>
            </a:br>
            <a:r>
              <a:rPr lang="en-AU" sz="1600" b="1" i="1" dirty="0"/>
              <a:t>(a) Give the STRIPS representations for the pick up mail (</a:t>
            </a:r>
            <a:r>
              <a:rPr lang="en-AU" sz="1600" b="1" i="1" dirty="0" err="1"/>
              <a:t>pum</a:t>
            </a:r>
            <a:r>
              <a:rPr lang="en-AU" sz="1600" b="1" i="1" dirty="0"/>
              <a:t>) and deliver mail (dm) actions. </a:t>
            </a:r>
            <a:endParaRPr lang="en-AU" sz="1600" dirty="0"/>
          </a:p>
          <a:p>
            <a:endParaRPr lang="en-US" sz="1600" dirty="0"/>
          </a:p>
        </p:txBody>
      </p:sp>
      <p:pic>
        <p:nvPicPr>
          <p:cNvPr id="8" name="Picture 7" descr="Diagram&#10;&#10;Description automatically generated">
            <a:extLst>
              <a:ext uri="{FF2B5EF4-FFF2-40B4-BE49-F238E27FC236}">
                <a16:creationId xmlns:a16="http://schemas.microsoft.com/office/drawing/2014/main" id="{1D6F301B-C874-C843-9F42-01E07685C641}"/>
              </a:ext>
            </a:extLst>
          </p:cNvPr>
          <p:cNvPicPr>
            <a:picLocks noChangeAspect="1"/>
          </p:cNvPicPr>
          <p:nvPr/>
        </p:nvPicPr>
        <p:blipFill>
          <a:blip r:embed="rId2"/>
          <a:stretch>
            <a:fillRect/>
          </a:stretch>
        </p:blipFill>
        <p:spPr>
          <a:xfrm>
            <a:off x="8885627" y="462708"/>
            <a:ext cx="3114343" cy="2180040"/>
          </a:xfrm>
          <a:prstGeom prst="rect">
            <a:avLst/>
          </a:prstGeom>
        </p:spPr>
      </p:pic>
      <p:pic>
        <p:nvPicPr>
          <p:cNvPr id="10" name="Picture 9" descr="Text, letter&#10;&#10;Description automatically generated">
            <a:extLst>
              <a:ext uri="{FF2B5EF4-FFF2-40B4-BE49-F238E27FC236}">
                <a16:creationId xmlns:a16="http://schemas.microsoft.com/office/drawing/2014/main" id="{B53CED4B-726E-7D4C-96F3-C237D35BDEE9}"/>
              </a:ext>
            </a:extLst>
          </p:cNvPr>
          <p:cNvPicPr>
            <a:picLocks noChangeAspect="1"/>
          </p:cNvPicPr>
          <p:nvPr/>
        </p:nvPicPr>
        <p:blipFill>
          <a:blip r:embed="rId3"/>
          <a:stretch>
            <a:fillRect/>
          </a:stretch>
        </p:blipFill>
        <p:spPr>
          <a:xfrm>
            <a:off x="6180462" y="603135"/>
            <a:ext cx="3007584" cy="3204341"/>
          </a:xfrm>
          <a:prstGeom prst="rect">
            <a:avLst/>
          </a:prstGeom>
        </p:spPr>
      </p:pic>
      <p:sp>
        <p:nvSpPr>
          <p:cNvPr id="11" name="Content Placeholder 3">
            <a:extLst>
              <a:ext uri="{FF2B5EF4-FFF2-40B4-BE49-F238E27FC236}">
                <a16:creationId xmlns:a16="http://schemas.microsoft.com/office/drawing/2014/main" id="{D05A2FD3-6F19-C94C-827F-9CD03C8C5BDD}"/>
              </a:ext>
            </a:extLst>
          </p:cNvPr>
          <p:cNvSpPr txBox="1">
            <a:spLocks/>
          </p:cNvSpPr>
          <p:nvPr/>
        </p:nvSpPr>
        <p:spPr>
          <a:xfrm>
            <a:off x="838199" y="2985573"/>
            <a:ext cx="5342263" cy="10355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Roboto" panose="02000000000000000000" pitchFamily="2" charset="0"/>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Roboto" panose="02000000000000000000" pitchFamily="2" charset="0"/>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Roboto" panose="02000000000000000000" pitchFamily="2" charset="0"/>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Roboto" panose="02000000000000000000" pitchFamily="2" charset="0"/>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Roboto" panose="02000000000000000000"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1400" dirty="0"/>
              <a:t>The pickup mail action (</a:t>
            </a:r>
            <a:r>
              <a:rPr lang="en-AU" sz="1400" dirty="0" err="1"/>
              <a:t>pum</a:t>
            </a:r>
            <a:r>
              <a:rPr lang="en-AU" sz="1400" dirty="0"/>
              <a:t>) is defined using STRIPS by:</a:t>
            </a:r>
          </a:p>
          <a:p>
            <a:pPr lvl="1"/>
            <a:r>
              <a:rPr lang="en-AU" sz="1400" i="1" dirty="0"/>
              <a:t>Preconditions: </a:t>
            </a:r>
            <a:r>
              <a:rPr lang="en-AU" sz="1400" i="1" dirty="0" err="1"/>
              <a:t>RLoc</a:t>
            </a:r>
            <a:r>
              <a:rPr lang="en-AU" sz="1400" i="1" dirty="0"/>
              <a:t> = </a:t>
            </a:r>
            <a:r>
              <a:rPr lang="en-AU" sz="1400" i="1" dirty="0" err="1"/>
              <a:t>mr</a:t>
            </a:r>
            <a:r>
              <a:rPr lang="en-AU" sz="1400" i="1" dirty="0"/>
              <a:t> </a:t>
            </a:r>
            <a:r>
              <a:rPr lang="en-AU" sz="1400" dirty="0"/>
              <a:t>∧ </a:t>
            </a:r>
            <a:r>
              <a:rPr lang="en-AU" sz="1400" i="1" dirty="0"/>
              <a:t>mw </a:t>
            </a:r>
            <a:endParaRPr lang="en-AU" sz="1400" dirty="0"/>
          </a:p>
          <a:p>
            <a:pPr lvl="1"/>
            <a:r>
              <a:rPr lang="en-AU" sz="1400" i="1" dirty="0"/>
              <a:t>Effects: [¬mw, </a:t>
            </a:r>
            <a:r>
              <a:rPr lang="en-AU" sz="1400" i="1" dirty="0" err="1"/>
              <a:t>rhm</a:t>
            </a:r>
            <a:r>
              <a:rPr lang="en-AU" sz="1400" i="1" dirty="0"/>
              <a:t>]</a:t>
            </a:r>
            <a:br>
              <a:rPr lang="en-AU" i="1" dirty="0"/>
            </a:br>
            <a:endParaRPr lang="en-AU" sz="1000" dirty="0"/>
          </a:p>
          <a:p>
            <a:endParaRPr lang="en-AU" sz="1400" dirty="0"/>
          </a:p>
          <a:p>
            <a:endParaRPr lang="en-US" sz="1400" b="1" dirty="0"/>
          </a:p>
        </p:txBody>
      </p:sp>
      <p:sp>
        <p:nvSpPr>
          <p:cNvPr id="12" name="Content Placeholder 3">
            <a:extLst>
              <a:ext uri="{FF2B5EF4-FFF2-40B4-BE49-F238E27FC236}">
                <a16:creationId xmlns:a16="http://schemas.microsoft.com/office/drawing/2014/main" id="{D46A90A9-1893-D64D-9A02-570DF3E21294}"/>
              </a:ext>
            </a:extLst>
          </p:cNvPr>
          <p:cNvSpPr txBox="1">
            <a:spLocks/>
          </p:cNvSpPr>
          <p:nvPr/>
        </p:nvSpPr>
        <p:spPr>
          <a:xfrm>
            <a:off x="838199" y="4021157"/>
            <a:ext cx="5342263" cy="10355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Roboto" panose="02000000000000000000" pitchFamily="2" charset="0"/>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Roboto" panose="02000000000000000000" pitchFamily="2" charset="0"/>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Roboto" panose="02000000000000000000" pitchFamily="2" charset="0"/>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Roboto" panose="02000000000000000000" pitchFamily="2" charset="0"/>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Roboto" panose="02000000000000000000"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1400" i="1" dirty="0"/>
              <a:t>The deliver mail action (dm) is defined using STRIPS by:</a:t>
            </a:r>
          </a:p>
          <a:p>
            <a:pPr lvl="1"/>
            <a:r>
              <a:rPr lang="en-AU" sz="1400" i="1" dirty="0"/>
              <a:t>Preconditions: </a:t>
            </a:r>
            <a:r>
              <a:rPr lang="en-AU" sz="1400" i="1" dirty="0" err="1"/>
              <a:t>RLoc</a:t>
            </a:r>
            <a:r>
              <a:rPr lang="en-AU" sz="1400" i="1" dirty="0"/>
              <a:t> = off </a:t>
            </a:r>
            <a:r>
              <a:rPr lang="en-AU" sz="1400" dirty="0"/>
              <a:t>∧ </a:t>
            </a:r>
            <a:r>
              <a:rPr lang="en-AU" sz="1400" i="1" dirty="0" err="1"/>
              <a:t>rhm</a:t>
            </a:r>
            <a:r>
              <a:rPr lang="en-AU" sz="1400" i="1" dirty="0"/>
              <a:t> </a:t>
            </a:r>
          </a:p>
          <a:p>
            <a:pPr lvl="1"/>
            <a:r>
              <a:rPr lang="en-AU" sz="1400" i="1" dirty="0"/>
              <a:t>Effects: [¬</a:t>
            </a:r>
            <a:r>
              <a:rPr lang="en-AU" sz="1400" i="1" dirty="0" err="1"/>
              <a:t>rhm</a:t>
            </a:r>
            <a:r>
              <a:rPr lang="en-AU" sz="1400" i="1" dirty="0"/>
              <a:t>] </a:t>
            </a:r>
            <a:endParaRPr lang="en-AU" sz="1400" dirty="0"/>
          </a:p>
          <a:p>
            <a:endParaRPr lang="en-AU" sz="1400" dirty="0"/>
          </a:p>
          <a:p>
            <a:endParaRPr lang="en-US" sz="1400" b="1" dirty="0"/>
          </a:p>
        </p:txBody>
      </p:sp>
    </p:spTree>
    <p:extLst>
      <p:ext uri="{BB962C8B-B14F-4D97-AF65-F5344CB8AC3E}">
        <p14:creationId xmlns:p14="http://schemas.microsoft.com/office/powerpoint/2010/main" val="1422213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7E0B4-7029-1448-B5FF-A8405B21A8B3}"/>
              </a:ext>
            </a:extLst>
          </p:cNvPr>
          <p:cNvSpPr>
            <a:spLocks noGrp="1"/>
          </p:cNvSpPr>
          <p:nvPr>
            <p:ph type="title"/>
          </p:nvPr>
        </p:nvSpPr>
        <p:spPr/>
        <p:txBody>
          <a:bodyPr>
            <a:normAutofit/>
          </a:bodyPr>
          <a:lstStyle/>
          <a:p>
            <a:r>
              <a:rPr lang="en-US" dirty="0"/>
              <a:t>Activity 1.</a:t>
            </a:r>
          </a:p>
        </p:txBody>
      </p:sp>
      <p:sp>
        <p:nvSpPr>
          <p:cNvPr id="4" name="Content Placeholder 3">
            <a:extLst>
              <a:ext uri="{FF2B5EF4-FFF2-40B4-BE49-F238E27FC236}">
                <a16:creationId xmlns:a16="http://schemas.microsoft.com/office/drawing/2014/main" id="{4E77E28C-5E91-9B45-BC34-BB57A1C32ADF}"/>
              </a:ext>
            </a:extLst>
          </p:cNvPr>
          <p:cNvSpPr>
            <a:spLocks noGrp="1"/>
          </p:cNvSpPr>
          <p:nvPr>
            <p:ph idx="1"/>
          </p:nvPr>
        </p:nvSpPr>
        <p:spPr>
          <a:xfrm>
            <a:off x="838200" y="1825626"/>
            <a:ext cx="5257800" cy="1159946"/>
          </a:xfrm>
        </p:spPr>
        <p:txBody>
          <a:bodyPr>
            <a:normAutofit/>
          </a:bodyPr>
          <a:lstStyle/>
          <a:p>
            <a:r>
              <a:rPr lang="en-AU" sz="1600" b="1" i="1" dirty="0"/>
              <a:t>Activity 1. Consider the planning problem from the lectures.</a:t>
            </a:r>
            <a:br>
              <a:rPr lang="en-AU" sz="1600" b="1" i="1" dirty="0"/>
            </a:br>
            <a:r>
              <a:rPr lang="en-AU" sz="1600" b="1" i="1" dirty="0"/>
              <a:t>(b) Give the feature-based representation of the MW and RHM features. </a:t>
            </a:r>
          </a:p>
          <a:p>
            <a:endParaRPr lang="en-AU" sz="1600" dirty="0"/>
          </a:p>
          <a:p>
            <a:endParaRPr lang="en-US" sz="1600" dirty="0"/>
          </a:p>
        </p:txBody>
      </p:sp>
      <p:pic>
        <p:nvPicPr>
          <p:cNvPr id="8" name="Picture 7" descr="Diagram&#10;&#10;Description automatically generated">
            <a:extLst>
              <a:ext uri="{FF2B5EF4-FFF2-40B4-BE49-F238E27FC236}">
                <a16:creationId xmlns:a16="http://schemas.microsoft.com/office/drawing/2014/main" id="{1D6F301B-C874-C843-9F42-01E07685C641}"/>
              </a:ext>
            </a:extLst>
          </p:cNvPr>
          <p:cNvPicPr>
            <a:picLocks noChangeAspect="1"/>
          </p:cNvPicPr>
          <p:nvPr/>
        </p:nvPicPr>
        <p:blipFill>
          <a:blip r:embed="rId2"/>
          <a:stretch>
            <a:fillRect/>
          </a:stretch>
        </p:blipFill>
        <p:spPr>
          <a:xfrm>
            <a:off x="8885627" y="462708"/>
            <a:ext cx="3114343" cy="2180040"/>
          </a:xfrm>
          <a:prstGeom prst="rect">
            <a:avLst/>
          </a:prstGeom>
        </p:spPr>
      </p:pic>
      <p:pic>
        <p:nvPicPr>
          <p:cNvPr id="10" name="Picture 9" descr="Text, letter&#10;&#10;Description automatically generated">
            <a:extLst>
              <a:ext uri="{FF2B5EF4-FFF2-40B4-BE49-F238E27FC236}">
                <a16:creationId xmlns:a16="http://schemas.microsoft.com/office/drawing/2014/main" id="{B53CED4B-726E-7D4C-96F3-C237D35BDEE9}"/>
              </a:ext>
            </a:extLst>
          </p:cNvPr>
          <p:cNvPicPr>
            <a:picLocks noChangeAspect="1"/>
          </p:cNvPicPr>
          <p:nvPr/>
        </p:nvPicPr>
        <p:blipFill>
          <a:blip r:embed="rId3"/>
          <a:stretch>
            <a:fillRect/>
          </a:stretch>
        </p:blipFill>
        <p:spPr>
          <a:xfrm>
            <a:off x="6180462" y="603135"/>
            <a:ext cx="3007584" cy="3204341"/>
          </a:xfrm>
          <a:prstGeom prst="rect">
            <a:avLst/>
          </a:prstGeom>
        </p:spPr>
      </p:pic>
      <p:sp>
        <p:nvSpPr>
          <p:cNvPr id="11" name="Content Placeholder 3">
            <a:extLst>
              <a:ext uri="{FF2B5EF4-FFF2-40B4-BE49-F238E27FC236}">
                <a16:creationId xmlns:a16="http://schemas.microsoft.com/office/drawing/2014/main" id="{D05A2FD3-6F19-C94C-827F-9CD03C8C5BDD}"/>
              </a:ext>
            </a:extLst>
          </p:cNvPr>
          <p:cNvSpPr txBox="1">
            <a:spLocks/>
          </p:cNvSpPr>
          <p:nvPr/>
        </p:nvSpPr>
        <p:spPr>
          <a:xfrm>
            <a:off x="838199" y="2985573"/>
            <a:ext cx="5342263" cy="1035584"/>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Roboto" panose="02000000000000000000" pitchFamily="2" charset="0"/>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Roboto" panose="02000000000000000000" pitchFamily="2" charset="0"/>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Roboto" panose="02000000000000000000" pitchFamily="2" charset="0"/>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Roboto" panose="02000000000000000000" pitchFamily="2" charset="0"/>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Roboto" panose="02000000000000000000"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2200" dirty="0"/>
              <a:t>The MW feature can be </a:t>
            </a:r>
            <a:r>
              <a:rPr lang="en-AU" sz="2200" dirty="0" err="1"/>
              <a:t>axiomatised</a:t>
            </a:r>
            <a:r>
              <a:rPr lang="en-AU" sz="2200" dirty="0"/>
              <a:t> by defining when </a:t>
            </a:r>
            <a:r>
              <a:rPr lang="en-AU" sz="2200" i="1" dirty="0"/>
              <a:t>MW = true (written as mw): </a:t>
            </a:r>
          </a:p>
          <a:p>
            <a:pPr lvl="1"/>
            <a:r>
              <a:rPr lang="en-AU" sz="2200" i="1" dirty="0"/>
              <a:t>mw’ </a:t>
            </a:r>
            <a:r>
              <a:rPr lang="en-AU" sz="2200" dirty="0"/>
              <a:t>← </a:t>
            </a:r>
            <a:r>
              <a:rPr lang="en-AU" sz="2200" i="1" dirty="0"/>
              <a:t>mw </a:t>
            </a:r>
            <a:r>
              <a:rPr lang="en-AU" sz="2200" dirty="0"/>
              <a:t>∧ </a:t>
            </a:r>
            <a:r>
              <a:rPr lang="en-AU" sz="2200" i="1" dirty="0"/>
              <a:t>Action ≠ </a:t>
            </a:r>
            <a:r>
              <a:rPr lang="en-AU" sz="2200" i="1" dirty="0" err="1"/>
              <a:t>pum</a:t>
            </a:r>
            <a:br>
              <a:rPr lang="en-AU" i="1" dirty="0"/>
            </a:br>
            <a:endParaRPr lang="en-AU" sz="1000" dirty="0"/>
          </a:p>
          <a:p>
            <a:pPr marL="457200" lvl="1" indent="0">
              <a:buNone/>
            </a:pPr>
            <a:br>
              <a:rPr lang="en-AU" i="1" dirty="0"/>
            </a:br>
            <a:endParaRPr lang="en-AU" sz="1000" dirty="0"/>
          </a:p>
          <a:p>
            <a:endParaRPr lang="en-AU" sz="1400" dirty="0"/>
          </a:p>
          <a:p>
            <a:endParaRPr lang="en-US" sz="1400" b="1" dirty="0"/>
          </a:p>
        </p:txBody>
      </p:sp>
      <p:sp>
        <p:nvSpPr>
          <p:cNvPr id="12" name="Content Placeholder 3">
            <a:extLst>
              <a:ext uri="{FF2B5EF4-FFF2-40B4-BE49-F238E27FC236}">
                <a16:creationId xmlns:a16="http://schemas.microsoft.com/office/drawing/2014/main" id="{D46A90A9-1893-D64D-9A02-570DF3E21294}"/>
              </a:ext>
            </a:extLst>
          </p:cNvPr>
          <p:cNvSpPr txBox="1">
            <a:spLocks/>
          </p:cNvSpPr>
          <p:nvPr/>
        </p:nvSpPr>
        <p:spPr>
          <a:xfrm>
            <a:off x="838199" y="4021157"/>
            <a:ext cx="5342263" cy="10355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Roboto" panose="02000000000000000000" pitchFamily="2" charset="0"/>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Roboto" panose="02000000000000000000" pitchFamily="2" charset="0"/>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Roboto" panose="02000000000000000000" pitchFamily="2" charset="0"/>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Roboto" panose="02000000000000000000" pitchFamily="2" charset="0"/>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Roboto" panose="02000000000000000000"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sz="1400" dirty="0">
                <a:latin typeface="Helvetica" pitchFamily="2" charset="0"/>
              </a:rPr>
              <a:t>The RHM feature can be </a:t>
            </a:r>
            <a:r>
              <a:rPr lang="en-AU" sz="1400" dirty="0" err="1">
                <a:latin typeface="Helvetica" pitchFamily="2" charset="0"/>
              </a:rPr>
              <a:t>axiomatised</a:t>
            </a:r>
            <a:r>
              <a:rPr lang="en-AU" sz="1400" dirty="0">
                <a:latin typeface="Helvetica" pitchFamily="2" charset="0"/>
              </a:rPr>
              <a:t> by defining when </a:t>
            </a:r>
            <a:r>
              <a:rPr lang="en-AU" sz="1400" i="1" dirty="0">
                <a:latin typeface="Helvetica" pitchFamily="2" charset="0"/>
              </a:rPr>
              <a:t>RHM = true (written as </a:t>
            </a:r>
            <a:r>
              <a:rPr lang="en-AU" sz="1400" i="1" dirty="0" err="1">
                <a:latin typeface="Helvetica" pitchFamily="2" charset="0"/>
              </a:rPr>
              <a:t>rhm</a:t>
            </a:r>
            <a:r>
              <a:rPr lang="en-AU" sz="1400" i="1" dirty="0">
                <a:latin typeface="Helvetica" pitchFamily="2" charset="0"/>
              </a:rPr>
              <a:t>): </a:t>
            </a:r>
          </a:p>
          <a:p>
            <a:pPr lvl="1"/>
            <a:r>
              <a:rPr lang="en-AU" sz="1400" i="1" dirty="0" err="1">
                <a:latin typeface="Helvetica" pitchFamily="2" charset="0"/>
              </a:rPr>
              <a:t>rhm</a:t>
            </a:r>
            <a:r>
              <a:rPr lang="en-AU" sz="1400" i="1" dirty="0">
                <a:latin typeface="Helvetica" pitchFamily="2" charset="0"/>
              </a:rPr>
              <a:t>’ </a:t>
            </a:r>
            <a:r>
              <a:rPr lang="en-AU" sz="1400" dirty="0">
                <a:latin typeface="LucidaGrande" panose="020B0600040502020204" pitchFamily="34" charset="0"/>
              </a:rPr>
              <a:t>← </a:t>
            </a:r>
            <a:r>
              <a:rPr lang="en-AU" sz="1400" i="1" dirty="0">
                <a:latin typeface="Helvetica" pitchFamily="2" charset="0"/>
              </a:rPr>
              <a:t>Action = </a:t>
            </a:r>
            <a:r>
              <a:rPr lang="en-AU" sz="1400" i="1" dirty="0" err="1">
                <a:latin typeface="Helvetica" pitchFamily="2" charset="0"/>
              </a:rPr>
              <a:t>pum</a:t>
            </a:r>
            <a:r>
              <a:rPr lang="en-AU" sz="1400" i="1" dirty="0">
                <a:latin typeface="Helvetica" pitchFamily="2" charset="0"/>
              </a:rPr>
              <a:t> </a:t>
            </a:r>
            <a:r>
              <a:rPr lang="en-AU" sz="1400" i="1" dirty="0" err="1">
                <a:latin typeface="Helvetica" pitchFamily="2" charset="0"/>
              </a:rPr>
              <a:t>rhm</a:t>
            </a:r>
            <a:r>
              <a:rPr lang="en-AU" sz="1400" i="1" dirty="0">
                <a:latin typeface="Helvetica" pitchFamily="2" charset="0"/>
              </a:rPr>
              <a:t>’ </a:t>
            </a:r>
            <a:r>
              <a:rPr lang="en-AU" sz="1400" dirty="0">
                <a:latin typeface="LucidaGrande" panose="020B0600040502020204" pitchFamily="34" charset="0"/>
              </a:rPr>
              <a:t>← </a:t>
            </a:r>
            <a:r>
              <a:rPr lang="en-AU" sz="1400" i="1" dirty="0" err="1">
                <a:latin typeface="Helvetica" pitchFamily="2" charset="0"/>
              </a:rPr>
              <a:t>rhm</a:t>
            </a:r>
            <a:r>
              <a:rPr lang="en-AU" sz="1400" i="1" dirty="0">
                <a:latin typeface="Helvetica" pitchFamily="2" charset="0"/>
              </a:rPr>
              <a:t> </a:t>
            </a:r>
            <a:r>
              <a:rPr lang="en-AU" sz="1400" dirty="0">
                <a:latin typeface="AppleSymbols" panose="02000000000000000000" pitchFamily="2" charset="-79"/>
                <a:cs typeface="AppleSymbols" panose="02000000000000000000" pitchFamily="2" charset="-79"/>
              </a:rPr>
              <a:t>∧ </a:t>
            </a:r>
            <a:r>
              <a:rPr lang="en-AU" sz="1400" i="1" dirty="0">
                <a:latin typeface="Helvetica" pitchFamily="2" charset="0"/>
              </a:rPr>
              <a:t>Action ≠ dm </a:t>
            </a:r>
            <a:endParaRPr lang="en-AU" sz="1400" dirty="0"/>
          </a:p>
          <a:p>
            <a:endParaRPr lang="en-AU" sz="1400" dirty="0"/>
          </a:p>
          <a:p>
            <a:endParaRPr lang="en-US" sz="1400" b="1" dirty="0"/>
          </a:p>
        </p:txBody>
      </p:sp>
    </p:spTree>
    <p:extLst>
      <p:ext uri="{BB962C8B-B14F-4D97-AF65-F5344CB8AC3E}">
        <p14:creationId xmlns:p14="http://schemas.microsoft.com/office/powerpoint/2010/main" val="2458975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7E0B4-7029-1448-B5FF-A8405B21A8B3}"/>
              </a:ext>
            </a:extLst>
          </p:cNvPr>
          <p:cNvSpPr>
            <a:spLocks noGrp="1"/>
          </p:cNvSpPr>
          <p:nvPr>
            <p:ph type="title"/>
          </p:nvPr>
        </p:nvSpPr>
        <p:spPr/>
        <p:txBody>
          <a:bodyPr>
            <a:normAutofit/>
          </a:bodyPr>
          <a:lstStyle/>
          <a:p>
            <a:r>
              <a:rPr lang="en-US" dirty="0"/>
              <a:t>Activity 2</a:t>
            </a:r>
          </a:p>
        </p:txBody>
      </p:sp>
      <p:sp>
        <p:nvSpPr>
          <p:cNvPr id="4" name="Content Placeholder 3">
            <a:extLst>
              <a:ext uri="{FF2B5EF4-FFF2-40B4-BE49-F238E27FC236}">
                <a16:creationId xmlns:a16="http://schemas.microsoft.com/office/drawing/2014/main" id="{4E77E28C-5E91-9B45-BC34-BB57A1C32ADF}"/>
              </a:ext>
            </a:extLst>
          </p:cNvPr>
          <p:cNvSpPr>
            <a:spLocks noGrp="1"/>
          </p:cNvSpPr>
          <p:nvPr>
            <p:ph idx="1"/>
          </p:nvPr>
        </p:nvSpPr>
        <p:spPr>
          <a:xfrm>
            <a:off x="838200" y="1825625"/>
            <a:ext cx="10515600" cy="1734004"/>
          </a:xfrm>
        </p:spPr>
        <p:txBody>
          <a:bodyPr>
            <a:normAutofit/>
          </a:bodyPr>
          <a:lstStyle/>
          <a:p>
            <a:r>
              <a:rPr lang="en-AU" sz="1600" b="1" i="1" dirty="0"/>
              <a:t>Activity 2. Formulate the blocks world using STRIPS planning operators. The actions are stack (move one block to the top of another) and unstack (move one block to the table). The robot can hold only one block at a time. </a:t>
            </a:r>
            <a:endParaRPr lang="en-AU" sz="1600" dirty="0"/>
          </a:p>
          <a:p>
            <a:r>
              <a:rPr lang="en-AU" sz="1600" b="1" i="1" dirty="0"/>
              <a:t>To simplify the world, assume the only objects are the blocks and the table, and that the only relations are the on relation between (table and) blocks and the clear predicate on table and blocks. Also assume that it is not possible for more than one block to directly support another block (and vice versa). </a:t>
            </a:r>
            <a:endParaRPr lang="en-AU" sz="1600" dirty="0"/>
          </a:p>
          <a:p>
            <a:endParaRPr lang="en-US" sz="1600" dirty="0"/>
          </a:p>
        </p:txBody>
      </p:sp>
      <p:cxnSp>
        <p:nvCxnSpPr>
          <p:cNvPr id="5" name="Straight Connector 4">
            <a:extLst>
              <a:ext uri="{FF2B5EF4-FFF2-40B4-BE49-F238E27FC236}">
                <a16:creationId xmlns:a16="http://schemas.microsoft.com/office/drawing/2014/main" id="{5094C0CE-E036-8E47-A013-451D3731F1B7}"/>
              </a:ext>
            </a:extLst>
          </p:cNvPr>
          <p:cNvCxnSpPr/>
          <p:nvPr/>
        </p:nvCxnSpPr>
        <p:spPr>
          <a:xfrm>
            <a:off x="8632371" y="4865914"/>
            <a:ext cx="2721429" cy="0"/>
          </a:xfrm>
          <a:prstGeom prst="line">
            <a:avLst/>
          </a:prstGeom>
          <a:ln w="57150"/>
        </p:spPr>
        <p:style>
          <a:lnRef idx="1">
            <a:schemeClr val="dk1"/>
          </a:lnRef>
          <a:fillRef idx="0">
            <a:schemeClr val="dk1"/>
          </a:fillRef>
          <a:effectRef idx="0">
            <a:schemeClr val="dk1"/>
          </a:effectRef>
          <a:fontRef idx="minor">
            <a:schemeClr val="tx1"/>
          </a:fontRef>
        </p:style>
      </p:cxnSp>
      <p:sp>
        <p:nvSpPr>
          <p:cNvPr id="6" name="Rectangle 5">
            <a:extLst>
              <a:ext uri="{FF2B5EF4-FFF2-40B4-BE49-F238E27FC236}">
                <a16:creationId xmlns:a16="http://schemas.microsoft.com/office/drawing/2014/main" id="{C7EF7D6B-F9B0-C84D-8F79-E4205B2CC20D}"/>
              </a:ext>
            </a:extLst>
          </p:cNvPr>
          <p:cNvSpPr/>
          <p:nvPr/>
        </p:nvSpPr>
        <p:spPr>
          <a:xfrm>
            <a:off x="8948057" y="4365171"/>
            <a:ext cx="489857" cy="4898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7" name="Rectangle 6">
            <a:extLst>
              <a:ext uri="{FF2B5EF4-FFF2-40B4-BE49-F238E27FC236}">
                <a16:creationId xmlns:a16="http://schemas.microsoft.com/office/drawing/2014/main" id="{BD0A276C-2C98-A145-A251-43B1FAB86F1B}"/>
              </a:ext>
            </a:extLst>
          </p:cNvPr>
          <p:cNvSpPr/>
          <p:nvPr/>
        </p:nvSpPr>
        <p:spPr>
          <a:xfrm>
            <a:off x="9993085" y="4365170"/>
            <a:ext cx="489857" cy="489857"/>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B</a:t>
            </a:r>
          </a:p>
        </p:txBody>
      </p:sp>
      <p:sp>
        <p:nvSpPr>
          <p:cNvPr id="8" name="TextBox 7">
            <a:extLst>
              <a:ext uri="{FF2B5EF4-FFF2-40B4-BE49-F238E27FC236}">
                <a16:creationId xmlns:a16="http://schemas.microsoft.com/office/drawing/2014/main" id="{2D709C55-7515-3746-9189-01AB7B59963E}"/>
              </a:ext>
            </a:extLst>
          </p:cNvPr>
          <p:cNvSpPr txBox="1"/>
          <p:nvPr/>
        </p:nvSpPr>
        <p:spPr>
          <a:xfrm>
            <a:off x="1175657" y="3810000"/>
            <a:ext cx="3069772" cy="369332"/>
          </a:xfrm>
          <a:prstGeom prst="rect">
            <a:avLst/>
          </a:prstGeom>
          <a:noFill/>
        </p:spPr>
        <p:txBody>
          <a:bodyPr wrap="square" rtlCol="0">
            <a:spAutoFit/>
          </a:bodyPr>
          <a:lstStyle/>
          <a:p>
            <a:r>
              <a:rPr lang="en-US" dirty="0"/>
              <a:t>stack(A,B):</a:t>
            </a:r>
          </a:p>
        </p:txBody>
      </p:sp>
      <p:sp>
        <p:nvSpPr>
          <p:cNvPr id="9" name="TextBox 8">
            <a:extLst>
              <a:ext uri="{FF2B5EF4-FFF2-40B4-BE49-F238E27FC236}">
                <a16:creationId xmlns:a16="http://schemas.microsoft.com/office/drawing/2014/main" id="{C5C200C0-348B-914C-A535-C1889CDDD778}"/>
              </a:ext>
            </a:extLst>
          </p:cNvPr>
          <p:cNvSpPr txBox="1"/>
          <p:nvPr/>
        </p:nvSpPr>
        <p:spPr>
          <a:xfrm>
            <a:off x="1164771" y="4179332"/>
            <a:ext cx="3831771" cy="646331"/>
          </a:xfrm>
          <a:prstGeom prst="rect">
            <a:avLst/>
          </a:prstGeom>
          <a:noFill/>
        </p:spPr>
        <p:txBody>
          <a:bodyPr wrap="square" rtlCol="0">
            <a:spAutoFit/>
          </a:bodyPr>
          <a:lstStyle/>
          <a:p>
            <a:r>
              <a:rPr lang="en-AU" i="1" dirty="0"/>
              <a:t>Preconditions: clear(A) </a:t>
            </a:r>
            <a:r>
              <a:rPr lang="en-AU" dirty="0"/>
              <a:t>∧ </a:t>
            </a:r>
            <a:r>
              <a:rPr lang="en-AU" i="1" dirty="0"/>
              <a:t>clear(B)</a:t>
            </a:r>
            <a:br>
              <a:rPr lang="en-AU" i="1" dirty="0"/>
            </a:br>
            <a:r>
              <a:rPr lang="en-AU" i="1" dirty="0"/>
              <a:t>Effects: on(A, B) </a:t>
            </a:r>
            <a:r>
              <a:rPr lang="en-AU" dirty="0"/>
              <a:t>∧ </a:t>
            </a:r>
            <a:r>
              <a:rPr lang="en-AU" i="1" dirty="0"/>
              <a:t>¬ clear(B) </a:t>
            </a:r>
            <a:endParaRPr lang="en-AU" dirty="0">
              <a:effectLst/>
            </a:endParaRPr>
          </a:p>
        </p:txBody>
      </p:sp>
    </p:spTree>
    <p:extLst>
      <p:ext uri="{BB962C8B-B14F-4D97-AF65-F5344CB8AC3E}">
        <p14:creationId xmlns:p14="http://schemas.microsoft.com/office/powerpoint/2010/main" val="2773773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grpId="0" nodeType="clickEffect">
                                  <p:stCondLst>
                                    <p:cond delay="0"/>
                                  </p:stCondLst>
                                  <p:childTnLst>
                                    <p:animMotion origin="layout" path="M 2.91667E-6 2.96296E-6 C 0.01653 -0.11181 0.0332 -0.22361 0.04739 -0.23635 C 0.06159 -0.24861 0.07317 -0.1625 0.08489 -0.07616 " pathEditMode="relative" rAng="0" ptsTypes="AAA">
                                      <p:cBhvr>
                                        <p:cTn id="10" dur="2000" fill="hold"/>
                                        <p:tgtEl>
                                          <p:spTgt spid="6"/>
                                        </p:tgtEl>
                                        <p:attrNameLst>
                                          <p:attrName>ppt_x</p:attrName>
                                          <p:attrName>ppt_y</p:attrName>
                                        </p:attrNameLst>
                                      </p:cBhvr>
                                      <p:rCtr x="4245" y="-1187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7E0B4-7029-1448-B5FF-A8405B21A8B3}"/>
              </a:ext>
            </a:extLst>
          </p:cNvPr>
          <p:cNvSpPr>
            <a:spLocks noGrp="1"/>
          </p:cNvSpPr>
          <p:nvPr>
            <p:ph type="title"/>
          </p:nvPr>
        </p:nvSpPr>
        <p:spPr/>
        <p:txBody>
          <a:bodyPr>
            <a:normAutofit/>
          </a:bodyPr>
          <a:lstStyle/>
          <a:p>
            <a:r>
              <a:rPr lang="en-US" dirty="0"/>
              <a:t>Activity 2</a:t>
            </a:r>
          </a:p>
        </p:txBody>
      </p:sp>
      <p:sp>
        <p:nvSpPr>
          <p:cNvPr id="4" name="Content Placeholder 3">
            <a:extLst>
              <a:ext uri="{FF2B5EF4-FFF2-40B4-BE49-F238E27FC236}">
                <a16:creationId xmlns:a16="http://schemas.microsoft.com/office/drawing/2014/main" id="{4E77E28C-5E91-9B45-BC34-BB57A1C32ADF}"/>
              </a:ext>
            </a:extLst>
          </p:cNvPr>
          <p:cNvSpPr>
            <a:spLocks noGrp="1"/>
          </p:cNvSpPr>
          <p:nvPr>
            <p:ph idx="1"/>
          </p:nvPr>
        </p:nvSpPr>
        <p:spPr>
          <a:xfrm>
            <a:off x="838200" y="1825625"/>
            <a:ext cx="10515600" cy="1734004"/>
          </a:xfrm>
        </p:spPr>
        <p:txBody>
          <a:bodyPr>
            <a:normAutofit/>
          </a:bodyPr>
          <a:lstStyle/>
          <a:p>
            <a:r>
              <a:rPr lang="en-AU" sz="1600" b="1" i="1" dirty="0"/>
              <a:t>Activity 2. Formulate the blocks world using STRIPS planning operators. The actions are stack (move one block to the top of another) and unstack (move one block to the table). The robot can hold only one block at a time. </a:t>
            </a:r>
            <a:endParaRPr lang="en-AU" sz="1600" dirty="0"/>
          </a:p>
          <a:p>
            <a:r>
              <a:rPr lang="en-AU" sz="1600" b="1" i="1" dirty="0"/>
              <a:t>To simplify the world, assume the only objects are the blocks and the table, and that the only relations are the on relation between (table and) blocks and the clear predicate on table and blocks. Also assume that it is not possible for more than one block to directly support another block (and vice versa). </a:t>
            </a:r>
            <a:endParaRPr lang="en-AU" sz="1600" dirty="0"/>
          </a:p>
          <a:p>
            <a:endParaRPr lang="en-US" sz="1600" dirty="0"/>
          </a:p>
        </p:txBody>
      </p:sp>
      <p:cxnSp>
        <p:nvCxnSpPr>
          <p:cNvPr id="5" name="Straight Connector 4">
            <a:extLst>
              <a:ext uri="{FF2B5EF4-FFF2-40B4-BE49-F238E27FC236}">
                <a16:creationId xmlns:a16="http://schemas.microsoft.com/office/drawing/2014/main" id="{5094C0CE-E036-8E47-A013-451D3731F1B7}"/>
              </a:ext>
            </a:extLst>
          </p:cNvPr>
          <p:cNvCxnSpPr/>
          <p:nvPr/>
        </p:nvCxnSpPr>
        <p:spPr>
          <a:xfrm>
            <a:off x="8632371" y="4865914"/>
            <a:ext cx="2721429" cy="0"/>
          </a:xfrm>
          <a:prstGeom prst="line">
            <a:avLst/>
          </a:prstGeom>
          <a:ln w="57150"/>
        </p:spPr>
        <p:style>
          <a:lnRef idx="1">
            <a:schemeClr val="dk1"/>
          </a:lnRef>
          <a:fillRef idx="0">
            <a:schemeClr val="dk1"/>
          </a:fillRef>
          <a:effectRef idx="0">
            <a:schemeClr val="dk1"/>
          </a:effectRef>
          <a:fontRef idx="minor">
            <a:schemeClr val="tx1"/>
          </a:fontRef>
        </p:style>
      </p:cxnSp>
      <p:sp>
        <p:nvSpPr>
          <p:cNvPr id="6" name="Rectangle 5">
            <a:extLst>
              <a:ext uri="{FF2B5EF4-FFF2-40B4-BE49-F238E27FC236}">
                <a16:creationId xmlns:a16="http://schemas.microsoft.com/office/drawing/2014/main" id="{C7EF7D6B-F9B0-C84D-8F79-E4205B2CC20D}"/>
              </a:ext>
            </a:extLst>
          </p:cNvPr>
          <p:cNvSpPr/>
          <p:nvPr/>
        </p:nvSpPr>
        <p:spPr>
          <a:xfrm>
            <a:off x="9993084" y="3864426"/>
            <a:ext cx="489857" cy="4898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7" name="Rectangle 6">
            <a:extLst>
              <a:ext uri="{FF2B5EF4-FFF2-40B4-BE49-F238E27FC236}">
                <a16:creationId xmlns:a16="http://schemas.microsoft.com/office/drawing/2014/main" id="{BD0A276C-2C98-A145-A251-43B1FAB86F1B}"/>
              </a:ext>
            </a:extLst>
          </p:cNvPr>
          <p:cNvSpPr/>
          <p:nvPr/>
        </p:nvSpPr>
        <p:spPr>
          <a:xfrm>
            <a:off x="9993085" y="4365170"/>
            <a:ext cx="489857" cy="489857"/>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B</a:t>
            </a:r>
          </a:p>
        </p:txBody>
      </p:sp>
      <p:sp>
        <p:nvSpPr>
          <p:cNvPr id="8" name="TextBox 7">
            <a:extLst>
              <a:ext uri="{FF2B5EF4-FFF2-40B4-BE49-F238E27FC236}">
                <a16:creationId xmlns:a16="http://schemas.microsoft.com/office/drawing/2014/main" id="{2D709C55-7515-3746-9189-01AB7B59963E}"/>
              </a:ext>
            </a:extLst>
          </p:cNvPr>
          <p:cNvSpPr txBox="1"/>
          <p:nvPr/>
        </p:nvSpPr>
        <p:spPr>
          <a:xfrm>
            <a:off x="1175657" y="3810000"/>
            <a:ext cx="3069772" cy="369332"/>
          </a:xfrm>
          <a:prstGeom prst="rect">
            <a:avLst/>
          </a:prstGeom>
          <a:noFill/>
        </p:spPr>
        <p:txBody>
          <a:bodyPr wrap="square" rtlCol="0">
            <a:spAutoFit/>
          </a:bodyPr>
          <a:lstStyle/>
          <a:p>
            <a:r>
              <a:rPr lang="en-US" dirty="0"/>
              <a:t>unstack(A):</a:t>
            </a:r>
          </a:p>
        </p:txBody>
      </p:sp>
      <p:sp>
        <p:nvSpPr>
          <p:cNvPr id="9" name="TextBox 8">
            <a:extLst>
              <a:ext uri="{FF2B5EF4-FFF2-40B4-BE49-F238E27FC236}">
                <a16:creationId xmlns:a16="http://schemas.microsoft.com/office/drawing/2014/main" id="{C5C200C0-348B-914C-A535-C1889CDDD778}"/>
              </a:ext>
            </a:extLst>
          </p:cNvPr>
          <p:cNvSpPr txBox="1"/>
          <p:nvPr/>
        </p:nvSpPr>
        <p:spPr>
          <a:xfrm>
            <a:off x="1164771" y="4179332"/>
            <a:ext cx="5105400" cy="646331"/>
          </a:xfrm>
          <a:prstGeom prst="rect">
            <a:avLst/>
          </a:prstGeom>
          <a:noFill/>
        </p:spPr>
        <p:txBody>
          <a:bodyPr wrap="square" rtlCol="0">
            <a:spAutoFit/>
          </a:bodyPr>
          <a:lstStyle/>
          <a:p>
            <a:r>
              <a:rPr lang="en-AU" i="1" dirty="0"/>
              <a:t>Preconditions: clear(A) </a:t>
            </a:r>
            <a:r>
              <a:rPr lang="en-AU" dirty="0"/>
              <a:t>∧ </a:t>
            </a:r>
            <a:r>
              <a:rPr lang="en-AU" i="1" dirty="0"/>
              <a:t>on(A, B)</a:t>
            </a:r>
            <a:br>
              <a:rPr lang="en-AU" i="1" dirty="0"/>
            </a:br>
            <a:r>
              <a:rPr lang="en-AU" i="1" dirty="0"/>
              <a:t>Effects: on(A, Table) </a:t>
            </a:r>
            <a:r>
              <a:rPr lang="en-AU" dirty="0"/>
              <a:t>∧ </a:t>
            </a:r>
            <a:r>
              <a:rPr lang="en-AU" i="1" dirty="0"/>
              <a:t>clear(B) </a:t>
            </a:r>
            <a:r>
              <a:rPr lang="en-AU" dirty="0"/>
              <a:t>∧ </a:t>
            </a:r>
            <a:r>
              <a:rPr lang="en-AU" i="1" dirty="0"/>
              <a:t>¬on(A, B) </a:t>
            </a:r>
            <a:endParaRPr lang="en-AU" dirty="0">
              <a:effectLst/>
            </a:endParaRPr>
          </a:p>
        </p:txBody>
      </p:sp>
    </p:spTree>
    <p:extLst>
      <p:ext uri="{BB962C8B-B14F-4D97-AF65-F5344CB8AC3E}">
        <p14:creationId xmlns:p14="http://schemas.microsoft.com/office/powerpoint/2010/main" val="3104892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1" presetClass="path" presetSubtype="0" accel="50000" decel="50000" fill="hold" grpId="0" nodeType="clickEffect">
                                  <p:stCondLst>
                                    <p:cond delay="0"/>
                                  </p:stCondLst>
                                  <p:childTnLst>
                                    <p:animMotion origin="layout" path="M -3.54167E-6 -3.7037E-7 C -0.00221 -0.00301 -0.00963 -0.00602 -0.01237 -0.00602 C -0.0289 -0.00602 -0.04596 0.04213 -0.04596 0.09028 C -0.04596 0.06597 -0.05455 0.04213 -0.0625 0.04213 C -0.07109 0.04213 -0.07916 0.0662 -0.07916 0.09028 C -0.07916 0.07824 -0.08333 0.06597 -0.08763 0.06597 C -0.09192 0.06597 -0.09622 0.07778 -0.09622 0.09028 C -0.09622 0.08403 -0.0983 0.07824 -0.10039 0.07824 C -0.1026 0.07824 -0.10468 0.08426 -0.10468 0.09028 C -0.10468 0.08704 -0.10573 0.08403 -0.1069 0.08403 C -0.10742 0.08403 -0.10898 0.08704 -0.10898 0.09028 C -0.10898 0.08866 -0.1095 0.08704 -0.11002 0.08704 C -0.11002 0.08657 -0.11106 0.08866 -0.11106 0.09028 C -0.11106 0.08935 -0.11106 0.08866 -0.11158 0.08866 C -0.11158 0.08889 -0.11224 0.08935 -0.11224 0.09028 C -0.11224 0.08982 -0.11224 0.08935 -0.11224 0.08889 C -0.11276 0.08889 -0.11276 0.08935 -0.11276 0.08982 C -0.11328 0.08982 -0.11328 0.08935 -0.11328 0.08889 C -0.1138 0.08889 -0.1138 0.08935 -0.1138 0.08982 " pathEditMode="relative" rAng="0" ptsTypes="AAAAAAAAAAAAAAAAAAA">
                                      <p:cBhvr>
                                        <p:cTn id="10" dur="2000" fill="hold"/>
                                        <p:tgtEl>
                                          <p:spTgt spid="6"/>
                                        </p:tgtEl>
                                        <p:attrNameLst>
                                          <p:attrName>ppt_x</p:attrName>
                                          <p:attrName>ppt_y</p:attrName>
                                        </p:attrNameLst>
                                      </p:cBhvr>
                                      <p:rCtr x="-5690" y="421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7E0B4-7029-1448-B5FF-A8405B21A8B3}"/>
              </a:ext>
            </a:extLst>
          </p:cNvPr>
          <p:cNvSpPr>
            <a:spLocks noGrp="1"/>
          </p:cNvSpPr>
          <p:nvPr>
            <p:ph type="title"/>
          </p:nvPr>
        </p:nvSpPr>
        <p:spPr/>
        <p:txBody>
          <a:bodyPr>
            <a:normAutofit/>
          </a:bodyPr>
          <a:lstStyle/>
          <a:p>
            <a:r>
              <a:rPr lang="en-US" dirty="0"/>
              <a:t>PERT (II)</a:t>
            </a:r>
          </a:p>
        </p:txBody>
      </p:sp>
      <p:sp>
        <p:nvSpPr>
          <p:cNvPr id="4" name="Content Placeholder 3">
            <a:extLst>
              <a:ext uri="{FF2B5EF4-FFF2-40B4-BE49-F238E27FC236}">
                <a16:creationId xmlns:a16="http://schemas.microsoft.com/office/drawing/2014/main" id="{4E77E28C-5E91-9B45-BC34-BB57A1C32AD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6838479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7E0B4-7029-1448-B5FF-A8405B21A8B3}"/>
              </a:ext>
            </a:extLst>
          </p:cNvPr>
          <p:cNvSpPr>
            <a:spLocks noGrp="1"/>
          </p:cNvSpPr>
          <p:nvPr>
            <p:ph type="title"/>
          </p:nvPr>
        </p:nvSpPr>
        <p:spPr/>
        <p:txBody>
          <a:bodyPr>
            <a:normAutofit/>
          </a:bodyPr>
          <a:lstStyle/>
          <a:p>
            <a:r>
              <a:rPr lang="en-US" dirty="0"/>
              <a:t>Activity 1</a:t>
            </a:r>
          </a:p>
        </p:txBody>
      </p:sp>
      <p:sp>
        <p:nvSpPr>
          <p:cNvPr id="4" name="Content Placeholder 3">
            <a:extLst>
              <a:ext uri="{FF2B5EF4-FFF2-40B4-BE49-F238E27FC236}">
                <a16:creationId xmlns:a16="http://schemas.microsoft.com/office/drawing/2014/main" id="{4E77E28C-5E91-9B45-BC34-BB57A1C32ADF}"/>
              </a:ext>
            </a:extLst>
          </p:cNvPr>
          <p:cNvSpPr>
            <a:spLocks noGrp="1"/>
          </p:cNvSpPr>
          <p:nvPr>
            <p:ph idx="1"/>
          </p:nvPr>
        </p:nvSpPr>
        <p:spPr>
          <a:xfrm>
            <a:off x="838200" y="1365377"/>
            <a:ext cx="5257800" cy="2063623"/>
          </a:xfrm>
        </p:spPr>
        <p:txBody>
          <a:bodyPr>
            <a:normAutofit/>
          </a:bodyPr>
          <a:lstStyle/>
          <a:p>
            <a:r>
              <a:rPr lang="en-AU" sz="1400" i="1" dirty="0"/>
              <a:t>Consider the task of predicting whether children are likely to be hired to play members of the Von Trapp Family in a production of The Sound of Music, based on these data: </a:t>
            </a:r>
          </a:p>
          <a:p>
            <a:r>
              <a:rPr lang="en-AU" sz="1400" i="1" dirty="0"/>
              <a:t>1) Compute the information (entropy) gain for each of the three attributes (height, hair, eyes) in terms of classifying objects as belonging to the class, + or – . </a:t>
            </a:r>
            <a:endParaRPr lang="en-AU" sz="1400" dirty="0"/>
          </a:p>
          <a:p>
            <a:r>
              <a:rPr lang="en-AU" sz="1400" i="1" dirty="0"/>
              <a:t>(2) Construct a decision tree based on the minimum entropy principle. </a:t>
            </a:r>
            <a:endParaRPr lang="en-AU" sz="1400" dirty="0"/>
          </a:p>
          <a:p>
            <a:endParaRPr lang="en-AU" sz="1400" dirty="0"/>
          </a:p>
          <a:p>
            <a:endParaRPr lang="en-US" sz="1400" dirty="0"/>
          </a:p>
        </p:txBody>
      </p:sp>
      <p:pic>
        <p:nvPicPr>
          <p:cNvPr id="5" name="Picture 4">
            <a:extLst>
              <a:ext uri="{FF2B5EF4-FFF2-40B4-BE49-F238E27FC236}">
                <a16:creationId xmlns:a16="http://schemas.microsoft.com/office/drawing/2014/main" id="{D2044997-3FA7-A54C-93EA-C600BAB5B05F}"/>
              </a:ext>
            </a:extLst>
          </p:cNvPr>
          <p:cNvPicPr>
            <a:picLocks noChangeAspect="1"/>
          </p:cNvPicPr>
          <p:nvPr/>
        </p:nvPicPr>
        <p:blipFill>
          <a:blip r:embed="rId2"/>
          <a:stretch>
            <a:fillRect/>
          </a:stretch>
        </p:blipFill>
        <p:spPr>
          <a:xfrm>
            <a:off x="8095488" y="365125"/>
            <a:ext cx="4096512" cy="3387874"/>
          </a:xfrm>
          <a:prstGeom prst="rect">
            <a:avLst/>
          </a:prstGeom>
        </p:spPr>
      </p:pic>
      <p:sp>
        <p:nvSpPr>
          <p:cNvPr id="6" name="Content Placeholder 3">
            <a:extLst>
              <a:ext uri="{FF2B5EF4-FFF2-40B4-BE49-F238E27FC236}">
                <a16:creationId xmlns:a16="http://schemas.microsoft.com/office/drawing/2014/main" id="{75794240-F21B-4042-8A8E-B269E716E08E}"/>
              </a:ext>
            </a:extLst>
          </p:cNvPr>
          <p:cNvSpPr txBox="1">
            <a:spLocks/>
          </p:cNvSpPr>
          <p:nvPr/>
        </p:nvSpPr>
        <p:spPr>
          <a:xfrm>
            <a:off x="838200" y="3429000"/>
            <a:ext cx="5257800" cy="206362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Roboto" panose="02000000000000000000" pitchFamily="2" charset="0"/>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Roboto" panose="02000000000000000000" pitchFamily="2" charset="0"/>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Roboto" panose="02000000000000000000" pitchFamily="2" charset="0"/>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Roboto" panose="02000000000000000000" pitchFamily="2" charset="0"/>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Roboto" panose="02000000000000000000"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AU" sz="1400" i="1" dirty="0"/>
              <a:t>Height:</a:t>
            </a:r>
          </a:p>
          <a:p>
            <a:pPr marL="0" indent="0">
              <a:buNone/>
            </a:pPr>
            <a:endParaRPr lang="en-US" sz="1400" dirty="0"/>
          </a:p>
        </p:txBody>
      </p:sp>
      <p:sp>
        <p:nvSpPr>
          <p:cNvPr id="7" name="TextBox 6">
            <a:extLst>
              <a:ext uri="{FF2B5EF4-FFF2-40B4-BE49-F238E27FC236}">
                <a16:creationId xmlns:a16="http://schemas.microsoft.com/office/drawing/2014/main" id="{1F801EB9-C5E2-8842-A86C-D58B9EBE7D12}"/>
              </a:ext>
            </a:extLst>
          </p:cNvPr>
          <p:cNvSpPr txBox="1"/>
          <p:nvPr/>
        </p:nvSpPr>
        <p:spPr>
          <a:xfrm>
            <a:off x="950976" y="3752999"/>
            <a:ext cx="7620000" cy="1200329"/>
          </a:xfrm>
          <a:prstGeom prst="rect">
            <a:avLst/>
          </a:prstGeom>
          <a:noFill/>
        </p:spPr>
        <p:txBody>
          <a:bodyPr wrap="square" rtlCol="0">
            <a:spAutoFit/>
          </a:bodyPr>
          <a:lstStyle/>
          <a:p>
            <a:r>
              <a:rPr lang="en-AU" dirty="0"/>
              <a:t>*There are 3 objects in class '+' and 5 in '-', so the entropy is: </a:t>
            </a:r>
          </a:p>
          <a:p>
            <a:r>
              <a:rPr lang="en-AU" dirty="0"/>
              <a:t>Entropy(parent) = </a:t>
            </a:r>
            <a:r>
              <a:rPr lang="el-GR" dirty="0"/>
              <a:t>Σ</a:t>
            </a:r>
            <a:r>
              <a:rPr lang="en-AU" dirty="0" err="1"/>
              <a:t>i</a:t>
            </a:r>
            <a:r>
              <a:rPr lang="en-AU" dirty="0"/>
              <a:t> Pi log2Pi = -(3/8)log(3/8) - (5/8)log(5/8) = 0.954 </a:t>
            </a:r>
          </a:p>
          <a:p>
            <a:endParaRPr lang="en-AU" dirty="0"/>
          </a:p>
          <a:p>
            <a:endParaRPr lang="en-US" dirty="0"/>
          </a:p>
        </p:txBody>
      </p:sp>
      <p:sp>
        <p:nvSpPr>
          <p:cNvPr id="9" name="TextBox 8">
            <a:extLst>
              <a:ext uri="{FF2B5EF4-FFF2-40B4-BE49-F238E27FC236}">
                <a16:creationId xmlns:a16="http://schemas.microsoft.com/office/drawing/2014/main" id="{8BEDEF2D-F6E6-7843-87FD-4B9CCB8C586E}"/>
              </a:ext>
            </a:extLst>
          </p:cNvPr>
          <p:cNvSpPr txBox="1"/>
          <p:nvPr/>
        </p:nvSpPr>
        <p:spPr>
          <a:xfrm>
            <a:off x="950976" y="4357122"/>
            <a:ext cx="7620000" cy="923330"/>
          </a:xfrm>
          <a:prstGeom prst="rect">
            <a:avLst/>
          </a:prstGeom>
          <a:noFill/>
        </p:spPr>
        <p:txBody>
          <a:bodyPr wrap="square" rtlCol="0">
            <a:spAutoFit/>
          </a:bodyPr>
          <a:lstStyle/>
          <a:p>
            <a:r>
              <a:rPr lang="en-AU" dirty="0"/>
              <a:t>*Of the 3 'short' items, 1 is '+' and 2 are '-', so: </a:t>
            </a:r>
          </a:p>
          <a:p>
            <a:r>
              <a:rPr lang="en-AU" dirty="0"/>
              <a:t>Entropy(short) = -(1/3)log(1/3) - (2/3)log(2/3) = 0.918</a:t>
            </a:r>
            <a:br>
              <a:rPr lang="en-AU" dirty="0"/>
            </a:br>
            <a:endParaRPr lang="en-AU" dirty="0">
              <a:effectLst/>
            </a:endParaRPr>
          </a:p>
        </p:txBody>
      </p:sp>
      <p:sp>
        <p:nvSpPr>
          <p:cNvPr id="10" name="TextBox 9">
            <a:extLst>
              <a:ext uri="{FF2B5EF4-FFF2-40B4-BE49-F238E27FC236}">
                <a16:creationId xmlns:a16="http://schemas.microsoft.com/office/drawing/2014/main" id="{4B5D4D90-A694-7544-BF19-369328FA061F}"/>
              </a:ext>
            </a:extLst>
          </p:cNvPr>
          <p:cNvSpPr txBox="1"/>
          <p:nvPr/>
        </p:nvSpPr>
        <p:spPr>
          <a:xfrm>
            <a:off x="950976" y="4978465"/>
            <a:ext cx="7620000" cy="1477328"/>
          </a:xfrm>
          <a:prstGeom prst="rect">
            <a:avLst/>
          </a:prstGeom>
          <a:noFill/>
        </p:spPr>
        <p:txBody>
          <a:bodyPr wrap="square" rtlCol="0">
            <a:spAutoFit/>
          </a:bodyPr>
          <a:lstStyle/>
          <a:p>
            <a:r>
              <a:rPr lang="en-AU" dirty="0"/>
              <a:t>*Of the 5 'tall' items, 2 are '+' and 3 are '-', so: </a:t>
            </a:r>
          </a:p>
          <a:p>
            <a:r>
              <a:rPr lang="en-AU" dirty="0"/>
              <a:t>Entropy(tall) = -(2/5)log(2/5) - (3/5)log(3/5) = 0.971</a:t>
            </a:r>
            <a:br>
              <a:rPr lang="en-AU" dirty="0"/>
            </a:br>
            <a:endParaRPr lang="en-AU" dirty="0"/>
          </a:p>
          <a:p>
            <a:endParaRPr lang="en-AU" dirty="0"/>
          </a:p>
          <a:p>
            <a:endParaRPr lang="en-US" dirty="0"/>
          </a:p>
        </p:txBody>
      </p:sp>
      <p:cxnSp>
        <p:nvCxnSpPr>
          <p:cNvPr id="12" name="Straight Connector 11">
            <a:extLst>
              <a:ext uri="{FF2B5EF4-FFF2-40B4-BE49-F238E27FC236}">
                <a16:creationId xmlns:a16="http://schemas.microsoft.com/office/drawing/2014/main" id="{BFBD0CD9-B6F8-394E-A969-5D3B8573F838}"/>
              </a:ext>
            </a:extLst>
          </p:cNvPr>
          <p:cNvCxnSpPr>
            <a:cxnSpLocks/>
          </p:cNvCxnSpPr>
          <p:nvPr/>
        </p:nvCxnSpPr>
        <p:spPr>
          <a:xfrm flipV="1">
            <a:off x="7522464" y="3913632"/>
            <a:ext cx="0" cy="1752730"/>
          </a:xfrm>
          <a:prstGeom prst="line">
            <a:avLst/>
          </a:prstGeom>
          <a:ln w="19050">
            <a:solidFill>
              <a:srgbClr val="C00000"/>
            </a:solidFill>
          </a:ln>
        </p:spPr>
        <p:style>
          <a:lnRef idx="1">
            <a:schemeClr val="accent2"/>
          </a:lnRef>
          <a:fillRef idx="0">
            <a:schemeClr val="accent2"/>
          </a:fillRef>
          <a:effectRef idx="0">
            <a:schemeClr val="accent2"/>
          </a:effectRef>
          <a:fontRef idx="minor">
            <a:schemeClr val="tx1"/>
          </a:fontRef>
        </p:style>
      </p:cxnSp>
      <p:sp>
        <p:nvSpPr>
          <p:cNvPr id="14" name="TextBox 13">
            <a:extLst>
              <a:ext uri="{FF2B5EF4-FFF2-40B4-BE49-F238E27FC236}">
                <a16:creationId xmlns:a16="http://schemas.microsoft.com/office/drawing/2014/main" id="{AFADAAAF-9FE1-FE4D-9E26-A9B3F883928F}"/>
              </a:ext>
            </a:extLst>
          </p:cNvPr>
          <p:cNvSpPr txBox="1"/>
          <p:nvPr/>
        </p:nvSpPr>
        <p:spPr>
          <a:xfrm>
            <a:off x="7644384" y="3783985"/>
            <a:ext cx="4306823" cy="1200329"/>
          </a:xfrm>
          <a:prstGeom prst="rect">
            <a:avLst/>
          </a:prstGeom>
          <a:noFill/>
        </p:spPr>
        <p:txBody>
          <a:bodyPr wrap="square" rtlCol="0">
            <a:spAutoFit/>
          </a:bodyPr>
          <a:lstStyle/>
          <a:p>
            <a:r>
              <a:rPr lang="en-AU" dirty="0"/>
              <a:t>*The </a:t>
            </a:r>
            <a:r>
              <a:rPr lang="en-AU" b="1" dirty="0"/>
              <a:t>average</a:t>
            </a:r>
            <a:r>
              <a:rPr lang="en-AU" dirty="0"/>
              <a:t> entropy after splitting on 'height' is </a:t>
            </a:r>
          </a:p>
          <a:p>
            <a:r>
              <a:rPr lang="en-AU" dirty="0"/>
              <a:t>Entropy(height) = </a:t>
            </a:r>
          </a:p>
          <a:p>
            <a:r>
              <a:rPr lang="en-AU" dirty="0"/>
              <a:t>      (3/8)(0.918) + (5/8)(0.971) = 0.951 </a:t>
            </a:r>
            <a:endParaRPr lang="en-AU" dirty="0">
              <a:effectLst/>
            </a:endParaRPr>
          </a:p>
        </p:txBody>
      </p:sp>
      <p:sp>
        <p:nvSpPr>
          <p:cNvPr id="15" name="TextBox 14">
            <a:extLst>
              <a:ext uri="{FF2B5EF4-FFF2-40B4-BE49-F238E27FC236}">
                <a16:creationId xmlns:a16="http://schemas.microsoft.com/office/drawing/2014/main" id="{00416FD2-B978-5F4A-B042-407760493370}"/>
              </a:ext>
            </a:extLst>
          </p:cNvPr>
          <p:cNvSpPr txBox="1"/>
          <p:nvPr/>
        </p:nvSpPr>
        <p:spPr>
          <a:xfrm>
            <a:off x="7644383" y="5066197"/>
            <a:ext cx="4306823" cy="923330"/>
          </a:xfrm>
          <a:prstGeom prst="rect">
            <a:avLst/>
          </a:prstGeom>
          <a:noFill/>
        </p:spPr>
        <p:txBody>
          <a:bodyPr wrap="square" rtlCol="0">
            <a:spAutoFit/>
          </a:bodyPr>
          <a:lstStyle/>
          <a:p>
            <a:r>
              <a:rPr lang="en-AU" dirty="0"/>
              <a:t>The </a:t>
            </a:r>
            <a:r>
              <a:rPr lang="en-AU" b="1" dirty="0"/>
              <a:t>information gained</a:t>
            </a:r>
            <a:r>
              <a:rPr lang="en-AU" dirty="0"/>
              <a:t> by testing this attribute is: </a:t>
            </a:r>
          </a:p>
          <a:p>
            <a:r>
              <a:rPr lang="en-AU" dirty="0"/>
              <a:t>0.954 - 0.951 = 0.003 (i.e. very little) </a:t>
            </a:r>
            <a:endParaRPr lang="en-AU" dirty="0">
              <a:effectLst/>
            </a:endParaRPr>
          </a:p>
        </p:txBody>
      </p:sp>
    </p:spTree>
    <p:extLst>
      <p:ext uri="{BB962C8B-B14F-4D97-AF65-F5344CB8AC3E}">
        <p14:creationId xmlns:p14="http://schemas.microsoft.com/office/powerpoint/2010/main" val="1632534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ppt_x</p:attrName>
                                        </p:attrNameLst>
                                      </p:cBhvr>
                                      <p:tavLst>
                                        <p:tav tm="0">
                                          <p:val>
                                            <p:strVal val="#ppt_x"/>
                                          </p:val>
                                        </p:tav>
                                        <p:tav tm="100000">
                                          <p:val>
                                            <p:strVal val="#ppt_x"/>
                                          </p:val>
                                        </p:tav>
                                      </p:tavLst>
                                    </p:anim>
                                    <p:anim calcmode="lin" valueType="num">
                                      <p:cBhvr>
                                        <p:cTn id="21"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14"/>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0" grpId="0"/>
      <p:bldP spid="14" grpId="0"/>
      <p:bldP spid="1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7E0B4-7029-1448-B5FF-A8405B21A8B3}"/>
              </a:ext>
            </a:extLst>
          </p:cNvPr>
          <p:cNvSpPr>
            <a:spLocks noGrp="1"/>
          </p:cNvSpPr>
          <p:nvPr>
            <p:ph type="title"/>
          </p:nvPr>
        </p:nvSpPr>
        <p:spPr/>
        <p:txBody>
          <a:bodyPr>
            <a:normAutofit/>
          </a:bodyPr>
          <a:lstStyle/>
          <a:p>
            <a:r>
              <a:rPr lang="en-US" dirty="0"/>
              <a:t>Your time :)</a:t>
            </a:r>
          </a:p>
        </p:txBody>
      </p:sp>
      <p:sp>
        <p:nvSpPr>
          <p:cNvPr id="4" name="Content Placeholder 3">
            <a:extLst>
              <a:ext uri="{FF2B5EF4-FFF2-40B4-BE49-F238E27FC236}">
                <a16:creationId xmlns:a16="http://schemas.microsoft.com/office/drawing/2014/main" id="{4E77E28C-5E91-9B45-BC34-BB57A1C32AD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9432348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7E0B4-7029-1448-B5FF-A8405B21A8B3}"/>
              </a:ext>
            </a:extLst>
          </p:cNvPr>
          <p:cNvSpPr>
            <a:spLocks noGrp="1"/>
          </p:cNvSpPr>
          <p:nvPr>
            <p:ph type="title"/>
          </p:nvPr>
        </p:nvSpPr>
        <p:spPr/>
        <p:txBody>
          <a:bodyPr>
            <a:normAutofit/>
          </a:bodyPr>
          <a:lstStyle/>
          <a:p>
            <a:endParaRPr lang="en-US" dirty="0"/>
          </a:p>
        </p:txBody>
      </p:sp>
      <p:sp>
        <p:nvSpPr>
          <p:cNvPr id="4" name="Content Placeholder 3">
            <a:extLst>
              <a:ext uri="{FF2B5EF4-FFF2-40B4-BE49-F238E27FC236}">
                <a16:creationId xmlns:a16="http://schemas.microsoft.com/office/drawing/2014/main" id="{4E77E28C-5E91-9B45-BC34-BB57A1C32AD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0147068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16x9" id="{CC66B91E-972B-7B4B-8565-8EB85E9135F6}" vid="{278AC3A6-6A78-D247-9E2D-EA42451F1449}"/>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16x9" id="{CC66B91E-972B-7B4B-8565-8EB85E9135F6}" vid="{687172CE-E903-FC4B-ADCC-4FFB1F740EC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1067</TotalTime>
  <Words>755</Words>
  <Application>Microsoft Macintosh PowerPoint</Application>
  <PresentationFormat>Widescreen</PresentationFormat>
  <Paragraphs>51</Paragraphs>
  <Slides>10</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10</vt:i4>
      </vt:variant>
    </vt:vector>
  </HeadingPairs>
  <TitlesOfParts>
    <vt:vector size="18" baseType="lpstr">
      <vt:lpstr>AppleSymbols</vt:lpstr>
      <vt:lpstr>Arial</vt:lpstr>
      <vt:lpstr>Calibri</vt:lpstr>
      <vt:lpstr>Calibri Light</vt:lpstr>
      <vt:lpstr>Helvetica</vt:lpstr>
      <vt:lpstr>LucidaGrande</vt:lpstr>
      <vt:lpstr>Office Theme</vt:lpstr>
      <vt:lpstr>Custom Design</vt:lpstr>
      <vt:lpstr>PowerPoint Presentation</vt:lpstr>
      <vt:lpstr>Activity 1.</vt:lpstr>
      <vt:lpstr>Activity 1.</vt:lpstr>
      <vt:lpstr>Activity 2</vt:lpstr>
      <vt:lpstr>Activity 2</vt:lpstr>
      <vt:lpstr>PERT (II)</vt:lpstr>
      <vt:lpstr>Activity 1</vt:lpstr>
      <vt:lpstr>Your time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Armin Chitizadeh</dc:creator>
  <cp:lastModifiedBy>Armin Chitizadeh</cp:lastModifiedBy>
  <cp:revision>17</cp:revision>
  <dcterms:created xsi:type="dcterms:W3CDTF">2021-01-10T10:49:39Z</dcterms:created>
  <dcterms:modified xsi:type="dcterms:W3CDTF">2021-01-18T19:11:20Z</dcterms:modified>
</cp:coreProperties>
</file>

<file path=docProps/thumbnail.jpeg>
</file>